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2"/>
  </p:notesMasterIdLst>
  <p:handoutMasterIdLst>
    <p:handoutMasterId r:id="rId13"/>
  </p:handoutMasterIdLst>
  <p:sldIdLst>
    <p:sldId id="256" r:id="rId5"/>
    <p:sldId id="363" r:id="rId6"/>
    <p:sldId id="364" r:id="rId7"/>
    <p:sldId id="365" r:id="rId8"/>
    <p:sldId id="366" r:id="rId9"/>
    <p:sldId id="367" r:id="rId10"/>
    <p:sldId id="368" r:id="rId11"/>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A5D8164E-839E-8C4D-9299-195927A5E1F2}">
          <p14:sldIdLst>
            <p14:sldId id="256"/>
            <p14:sldId id="363"/>
            <p14:sldId id="364"/>
            <p14:sldId id="365"/>
            <p14:sldId id="366"/>
            <p14:sldId id="367"/>
            <p14:sldId id="36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700"/>
    <a:srgbClr val="192747"/>
    <a:srgbClr val="1B3D6D"/>
    <a:srgbClr val="F6B53A"/>
    <a:srgbClr val="1F497D"/>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79751" autoAdjust="0"/>
  </p:normalViewPr>
  <p:slideViewPr>
    <p:cSldViewPr snapToGrid="0" snapToObjects="1">
      <p:cViewPr varScale="1">
        <p:scale>
          <a:sx n="64" d="100"/>
          <a:sy n="64" d="100"/>
        </p:scale>
        <p:origin x="116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43D097AB-4373-ED47-94C0-139DF916E70E}" type="datetime1">
              <a:rPr lang="en-US" smtClean="0"/>
              <a:t>2/9/2015</a:t>
            </a:fld>
            <a:endParaRPr lang="en-US" dirty="0"/>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EB35D9F1-4241-3142-87D2-C5E67FD01789}" type="slidenum">
              <a:rPr lang="en-US" smtClean="0"/>
              <a:t>‹#›</a:t>
            </a:fld>
            <a:endParaRPr lang="en-US" dirty="0"/>
          </a:p>
        </p:txBody>
      </p:sp>
    </p:spTree>
    <p:extLst>
      <p:ext uri="{BB962C8B-B14F-4D97-AF65-F5344CB8AC3E}">
        <p14:creationId xmlns:p14="http://schemas.microsoft.com/office/powerpoint/2010/main" val="39151301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021139AE-1DC1-A440-8156-56A766CEB29F}" type="datetime1">
              <a:rPr lang="en-US" smtClean="0"/>
              <a:t>2/9/2015</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769F3A79-957A-E344-A7EE-94164ABF9C12}" type="slidenum">
              <a:rPr lang="en-US" smtClean="0"/>
              <a:t>‹#›</a:t>
            </a:fld>
            <a:endParaRPr lang="en-US" dirty="0"/>
          </a:p>
        </p:txBody>
      </p:sp>
    </p:spTree>
    <p:extLst>
      <p:ext uri="{BB962C8B-B14F-4D97-AF65-F5344CB8AC3E}">
        <p14:creationId xmlns:p14="http://schemas.microsoft.com/office/powerpoint/2010/main" val="337420111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resentation Cover">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250538"/>
            <a:ext cx="7772400" cy="1470025"/>
          </a:xfrm>
        </p:spPr>
        <p:txBody>
          <a:bodyPr/>
          <a:lstStyle>
            <a:lvl1pPr>
              <a:defRPr b="1" i="0" cap="all" baseline="0">
                <a:solidFill>
                  <a:schemeClr val="bg1"/>
                </a:solidFill>
              </a:defRPr>
            </a:lvl1pPr>
          </a:lstStyle>
          <a:p>
            <a:r>
              <a:rPr lang="en-US" dirty="0" smtClean="0"/>
              <a:t>PRESENTATION COVER</a:t>
            </a:r>
            <a:endParaRPr lang="en-US" dirty="0"/>
          </a:p>
        </p:txBody>
      </p:sp>
      <p:sp>
        <p:nvSpPr>
          <p:cNvPr id="3" name="Subtitle 2"/>
          <p:cNvSpPr>
            <a:spLocks noGrp="1"/>
          </p:cNvSpPr>
          <p:nvPr>
            <p:ph type="subTitle" idx="1"/>
          </p:nvPr>
        </p:nvSpPr>
        <p:spPr>
          <a:xfrm>
            <a:off x="1371600" y="2886304"/>
            <a:ext cx="6400800" cy="560839"/>
          </a:xfrm>
        </p:spPr>
        <p:txBody>
          <a:bodyPr>
            <a:normAutofit/>
          </a:bodyPr>
          <a:lstStyle>
            <a:lvl1pPr marL="0" indent="0" algn="ctr">
              <a:buNone/>
              <a:defRPr sz="240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cxnSp>
        <p:nvCxnSpPr>
          <p:cNvPr id="5" name="Straight Connector 4"/>
          <p:cNvCxnSpPr/>
          <p:nvPr userDrawn="1"/>
        </p:nvCxnSpPr>
        <p:spPr>
          <a:xfrm>
            <a:off x="685800" y="1575280"/>
            <a:ext cx="7772400" cy="0"/>
          </a:xfrm>
          <a:prstGeom prst="line">
            <a:avLst/>
          </a:prstGeom>
          <a:ln>
            <a:solidFill>
              <a:srgbClr val="FFFFFF"/>
            </a:solidFill>
          </a:ln>
        </p:spPr>
        <p:style>
          <a:lnRef idx="1">
            <a:schemeClr val="dk1"/>
          </a:lnRef>
          <a:fillRef idx="0">
            <a:schemeClr val="dk1"/>
          </a:fillRef>
          <a:effectRef idx="0">
            <a:schemeClr val="dk1"/>
          </a:effectRef>
          <a:fontRef idx="minor">
            <a:schemeClr val="tx1"/>
          </a:fontRef>
        </p:style>
      </p:cxnSp>
      <p:cxnSp>
        <p:nvCxnSpPr>
          <p:cNvPr id="8" name="Straight Connector 7"/>
          <p:cNvCxnSpPr/>
          <p:nvPr userDrawn="1"/>
        </p:nvCxnSpPr>
        <p:spPr>
          <a:xfrm>
            <a:off x="685800" y="2455208"/>
            <a:ext cx="7772400" cy="0"/>
          </a:xfrm>
          <a:prstGeom prst="line">
            <a:avLst/>
          </a:prstGeom>
          <a:ln>
            <a:solidFill>
              <a:srgbClr val="FFFFFF"/>
            </a:solidFill>
          </a:ln>
        </p:spPr>
        <p:style>
          <a:lnRef idx="1">
            <a:schemeClr val="dk1"/>
          </a:lnRef>
          <a:fillRef idx="0">
            <a:schemeClr val="dk1"/>
          </a:fillRef>
          <a:effectRef idx="0">
            <a:schemeClr val="dk1"/>
          </a:effectRef>
          <a:fontRef idx="minor">
            <a:schemeClr val="tx1"/>
          </a:fontRef>
        </p:style>
      </p:cxnSp>
      <p:cxnSp>
        <p:nvCxnSpPr>
          <p:cNvPr id="9" name="Straight Connector 8"/>
          <p:cNvCxnSpPr/>
          <p:nvPr userDrawn="1"/>
        </p:nvCxnSpPr>
        <p:spPr>
          <a:xfrm>
            <a:off x="685800" y="2554993"/>
            <a:ext cx="7772400" cy="0"/>
          </a:xfrm>
          <a:prstGeom prst="line">
            <a:avLst/>
          </a:prstGeom>
          <a:ln w="19050" cmpd="sng">
            <a:solidFill>
              <a:srgbClr val="FFFFFF"/>
            </a:solidFill>
          </a:ln>
        </p:spPr>
        <p:style>
          <a:lnRef idx="1">
            <a:schemeClr val="dk1"/>
          </a:lnRef>
          <a:fillRef idx="0">
            <a:schemeClr val="dk1"/>
          </a:fillRef>
          <a:effectRef idx="0">
            <a:schemeClr val="dk1"/>
          </a:effectRef>
          <a:fontRef idx="minor">
            <a:schemeClr val="tx1"/>
          </a:fontRef>
        </p:style>
      </p:cxnSp>
      <p:cxnSp>
        <p:nvCxnSpPr>
          <p:cNvPr id="10" name="Straight Connector 9"/>
          <p:cNvCxnSpPr/>
          <p:nvPr userDrawn="1"/>
        </p:nvCxnSpPr>
        <p:spPr>
          <a:xfrm>
            <a:off x="685800" y="1457351"/>
            <a:ext cx="7772400" cy="0"/>
          </a:xfrm>
          <a:prstGeom prst="line">
            <a:avLst/>
          </a:prstGeom>
          <a:ln w="19050" cmpd="sng">
            <a:solidFill>
              <a:srgbClr val="FFFFFF"/>
            </a:solidFill>
          </a:ln>
        </p:spPr>
        <p:style>
          <a:lnRef idx="1">
            <a:schemeClr val="dk1"/>
          </a:lnRef>
          <a:fillRef idx="0">
            <a:schemeClr val="dk1"/>
          </a:fillRef>
          <a:effectRef idx="0">
            <a:schemeClr val="dk1"/>
          </a:effectRef>
          <a:fontRef idx="minor">
            <a:schemeClr val="tx1"/>
          </a:fontRef>
        </p:style>
      </p:cxnSp>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723982" y="4398633"/>
            <a:ext cx="1703143" cy="1703143"/>
          </a:xfrm>
          <a:prstGeom prst="rect">
            <a:avLst/>
          </a:prstGeom>
        </p:spPr>
      </p:pic>
    </p:spTree>
    <p:extLst>
      <p:ext uri="{BB962C8B-B14F-4D97-AF65-F5344CB8AC3E}">
        <p14:creationId xmlns:p14="http://schemas.microsoft.com/office/powerpoint/2010/main" val="263373607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eneral Copy Style Sheet">
    <p:bg>
      <p:bgPr>
        <a:blipFill rotWithShape="1">
          <a:blip r:embed="rId2"/>
          <a:stretch>
            <a:fillRect/>
          </a:stretch>
        </a:blip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457200" y="274638"/>
            <a:ext cx="8229600" cy="677862"/>
          </a:xfrm>
        </p:spPr>
        <p:txBody>
          <a:bodyPr anchor="t" anchorCtr="0">
            <a:normAutofit/>
          </a:bodyPr>
          <a:lstStyle>
            <a:lvl1pPr marL="91440" algn="l">
              <a:spcBef>
                <a:spcPts val="0"/>
              </a:spcBef>
              <a:defRPr sz="3600" b="1" i="0" cap="all" baseline="0">
                <a:solidFill>
                  <a:schemeClr val="tx2"/>
                </a:solidFill>
              </a:defRPr>
            </a:lvl1pPr>
          </a:lstStyle>
          <a:p>
            <a:r>
              <a:rPr lang="en-US" dirty="0" smtClean="0"/>
              <a:t>general copy style sheet</a:t>
            </a:r>
            <a:endParaRPr lang="en-US" dirty="0"/>
          </a:p>
        </p:txBody>
      </p:sp>
      <p:sp>
        <p:nvSpPr>
          <p:cNvPr id="9" name="Content Placeholder 2"/>
          <p:cNvSpPr>
            <a:spLocks noGrp="1"/>
          </p:cNvSpPr>
          <p:nvPr>
            <p:ph idx="1"/>
          </p:nvPr>
        </p:nvSpPr>
        <p:spPr>
          <a:xfrm>
            <a:off x="457200" y="1168400"/>
            <a:ext cx="8229600" cy="4957763"/>
          </a:xfrm>
        </p:spPr>
        <p:txBody>
          <a:bodyPr/>
          <a:lstStyle>
            <a:lvl1pPr marL="91440" indent="0">
              <a:buClr>
                <a:schemeClr val="accent1"/>
              </a:buClr>
              <a:buFont typeface="Wingdings" charset="2"/>
              <a:buNone/>
              <a:defRPr/>
            </a:lvl1pPr>
            <a:lvl2pPr marL="742950" indent="-285750">
              <a:buClr>
                <a:schemeClr val="accent1"/>
              </a:buClr>
              <a:buFont typeface="Arial"/>
              <a:buChar char="•"/>
              <a:defRPr/>
            </a:lvl2pPr>
            <a:lvl3pPr marL="1143000" indent="-228600">
              <a:buClr>
                <a:schemeClr val="accent1"/>
              </a:buClr>
              <a:buSzPct val="50000"/>
              <a:buFont typeface="Wingdings" charset="2"/>
              <a:buChar char=""/>
              <a:defRPr/>
            </a:lvl3pPr>
            <a:lvl4pPr>
              <a:buClr>
                <a:schemeClr val="accent1"/>
              </a:buClr>
              <a:defRPr/>
            </a:lvl4pPr>
            <a:lvl5pPr>
              <a:buClr>
                <a:schemeClr val="accent1"/>
              </a:buClr>
              <a:defRPr/>
            </a:lvl5pPr>
          </a:lstStyle>
          <a:p>
            <a:pPr lvl="0"/>
            <a:r>
              <a:rPr lang="en-US" dirty="0" smtClean="0"/>
              <a:t>Click to edit Master text styles</a:t>
            </a:r>
          </a:p>
        </p:txBody>
      </p:sp>
      <p:sp>
        <p:nvSpPr>
          <p:cNvPr id="10" name="Footer Placeholder 4"/>
          <p:cNvSpPr>
            <a:spLocks noGrp="1"/>
          </p:cNvSpPr>
          <p:nvPr>
            <p:ph type="ftr" sz="quarter" idx="11"/>
          </p:nvPr>
        </p:nvSpPr>
        <p:spPr>
          <a:xfrm>
            <a:off x="5283200" y="6356350"/>
            <a:ext cx="2895600" cy="365125"/>
          </a:xfrm>
        </p:spPr>
        <p:txBody>
          <a:bodyPr/>
          <a:lstStyle>
            <a:lvl1pPr algn="r">
              <a:defRPr sz="1000" b="1" i="0">
                <a:solidFill>
                  <a:schemeClr val="bg1"/>
                </a:solidFill>
                <a:latin typeface="Arial"/>
              </a:defRPr>
            </a:lvl1pPr>
          </a:lstStyle>
          <a:p>
            <a:r>
              <a:rPr lang="en-US" dirty="0" smtClean="0"/>
              <a:t>www.envisionexperience.com</a:t>
            </a:r>
            <a:endParaRPr lang="en-US" b="0" dirty="0"/>
          </a:p>
        </p:txBody>
      </p:sp>
      <p:sp>
        <p:nvSpPr>
          <p:cNvPr id="11" name="Slide Number Placeholder 5"/>
          <p:cNvSpPr>
            <a:spLocks noGrp="1"/>
          </p:cNvSpPr>
          <p:nvPr>
            <p:ph type="sldNum" sz="quarter" idx="12"/>
          </p:nvPr>
        </p:nvSpPr>
        <p:spPr>
          <a:xfrm>
            <a:off x="8293100" y="6356350"/>
            <a:ext cx="393700" cy="365125"/>
          </a:xfrm>
        </p:spPr>
        <p:txBody>
          <a:bodyPr/>
          <a:lstStyle>
            <a:lvl1pPr>
              <a:defRPr sz="1000" b="0" i="0">
                <a:solidFill>
                  <a:schemeClr val="bg1"/>
                </a:solidFill>
                <a:latin typeface="Arial"/>
              </a:defRPr>
            </a:lvl1pPr>
          </a:lstStyle>
          <a:p>
            <a:fld id="{73FF3476-E0DC-984C-B180-EFFAB7B60F29}" type="slidenum">
              <a:rPr lang="en-US" smtClean="0"/>
              <a:pPr/>
              <a:t>‹#›</a:t>
            </a:fld>
            <a:endParaRPr lang="en-US" dirty="0"/>
          </a:p>
        </p:txBody>
      </p:sp>
    </p:spTree>
    <p:extLst>
      <p:ext uri="{BB962C8B-B14F-4D97-AF65-F5344CB8AC3E}">
        <p14:creationId xmlns:p14="http://schemas.microsoft.com/office/powerpoint/2010/main" val="2006891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Divider Cover">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616530" y="2529607"/>
            <a:ext cx="7772400" cy="1470025"/>
          </a:xfrm>
        </p:spPr>
        <p:txBody>
          <a:bodyPr/>
          <a:lstStyle>
            <a:lvl1pPr marL="91440" algn="l">
              <a:defRPr b="1" i="0" cap="all" baseline="0">
                <a:solidFill>
                  <a:schemeClr val="bg1"/>
                </a:solidFill>
              </a:defRPr>
            </a:lvl1pPr>
          </a:lstStyle>
          <a:p>
            <a:r>
              <a:rPr lang="en-US" dirty="0" smtClean="0"/>
              <a:t>section COVER</a:t>
            </a:r>
            <a:endParaRPr lang="en-US" dirty="0"/>
          </a:p>
        </p:txBody>
      </p:sp>
      <p:cxnSp>
        <p:nvCxnSpPr>
          <p:cNvPr id="7" name="Straight Connector 6"/>
          <p:cNvCxnSpPr/>
          <p:nvPr userDrawn="1"/>
        </p:nvCxnSpPr>
        <p:spPr>
          <a:xfrm>
            <a:off x="412374" y="2529607"/>
            <a:ext cx="0" cy="1470025"/>
          </a:xfrm>
          <a:prstGeom prst="line">
            <a:avLst/>
          </a:prstGeom>
          <a:ln w="19050" cmpd="sng">
            <a:solidFill>
              <a:schemeClr val="bg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15703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ulleted Copy Style Shee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677862"/>
          </a:xfrm>
        </p:spPr>
        <p:txBody>
          <a:bodyPr anchor="t" anchorCtr="0">
            <a:normAutofit/>
          </a:bodyPr>
          <a:lstStyle>
            <a:lvl1pPr marL="91440" algn="l">
              <a:spcBef>
                <a:spcPts val="0"/>
              </a:spcBef>
              <a:defRPr sz="3600" b="1" i="0" cap="all" baseline="0">
                <a:solidFill>
                  <a:schemeClr val="tx2"/>
                </a:solidFill>
              </a:defRPr>
            </a:lvl1pPr>
          </a:lstStyle>
          <a:p>
            <a:r>
              <a:rPr lang="en-US" dirty="0" smtClean="0"/>
              <a:t>Bulleted copy style sheet</a:t>
            </a:r>
            <a:endParaRPr lang="en-US" dirty="0"/>
          </a:p>
        </p:txBody>
      </p:sp>
      <p:sp>
        <p:nvSpPr>
          <p:cNvPr id="3" name="Content Placeholder 2"/>
          <p:cNvSpPr>
            <a:spLocks noGrp="1"/>
          </p:cNvSpPr>
          <p:nvPr>
            <p:ph idx="1"/>
          </p:nvPr>
        </p:nvSpPr>
        <p:spPr>
          <a:xfrm>
            <a:off x="457200" y="1168400"/>
            <a:ext cx="8229600" cy="4957763"/>
          </a:xfrm>
        </p:spPr>
        <p:txBody>
          <a:bodyPr/>
          <a:lstStyle>
            <a:lvl1pPr marL="438912" indent="-342900">
              <a:buClr>
                <a:schemeClr val="accent1"/>
              </a:buClr>
              <a:buSzPct val="80000"/>
              <a:buFont typeface="Wingdings" charset="2"/>
              <a:buChar char=""/>
              <a:defRPr/>
            </a:lvl1pPr>
            <a:lvl2pPr marL="742950" indent="-285750">
              <a:buClr>
                <a:schemeClr val="accent1"/>
              </a:buClr>
              <a:buFont typeface="Arial"/>
              <a:buChar char="•"/>
              <a:defRPr/>
            </a:lvl2pPr>
            <a:lvl3pPr marL="1143000" indent="-228600">
              <a:buClr>
                <a:schemeClr val="accent1"/>
              </a:buClr>
              <a:buSzPct val="50000"/>
              <a:buFont typeface="Wingdings" charset="2"/>
              <a:buChar char=""/>
              <a:defRPr/>
            </a:lvl3pPr>
            <a:lvl4pPr>
              <a:buClr>
                <a:schemeClr val="accent1"/>
              </a:buClr>
              <a:defRPr/>
            </a:lvl4pPr>
            <a:lvl5pPr>
              <a:buClr>
                <a:schemeClr val="accent1"/>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5283200" y="6356350"/>
            <a:ext cx="2895600" cy="365125"/>
          </a:xfrm>
        </p:spPr>
        <p:txBody>
          <a:bodyPr/>
          <a:lstStyle>
            <a:lvl1pPr algn="r">
              <a:defRPr sz="1000" b="1" i="0">
                <a:solidFill>
                  <a:schemeClr val="bg1"/>
                </a:solidFill>
                <a:latin typeface="Arial"/>
              </a:defRPr>
            </a:lvl1pPr>
          </a:lstStyle>
          <a:p>
            <a:r>
              <a:rPr lang="en-US" dirty="0" smtClean="0"/>
              <a:t>www.envisionexperience.com</a:t>
            </a:r>
            <a:endParaRPr lang="en-US" b="0" dirty="0"/>
          </a:p>
        </p:txBody>
      </p:sp>
      <p:sp>
        <p:nvSpPr>
          <p:cNvPr id="6" name="Slide Number Placeholder 5"/>
          <p:cNvSpPr>
            <a:spLocks noGrp="1"/>
          </p:cNvSpPr>
          <p:nvPr>
            <p:ph type="sldNum" sz="quarter" idx="12"/>
          </p:nvPr>
        </p:nvSpPr>
        <p:spPr>
          <a:xfrm>
            <a:off x="8293100" y="6356350"/>
            <a:ext cx="393700" cy="365125"/>
          </a:xfrm>
        </p:spPr>
        <p:txBody>
          <a:bodyPr/>
          <a:lstStyle>
            <a:lvl1pPr>
              <a:defRPr sz="1000" b="0" i="0">
                <a:solidFill>
                  <a:schemeClr val="bg1"/>
                </a:solidFill>
                <a:latin typeface="Arial"/>
              </a:defRPr>
            </a:lvl1pPr>
          </a:lstStyle>
          <a:p>
            <a:fld id="{73FF3476-E0DC-984C-B180-EFFAB7B60F29}" type="slidenum">
              <a:rPr lang="en-US" smtClean="0"/>
              <a:pPr/>
              <a:t>‹#›</a:t>
            </a:fld>
            <a:endParaRPr lang="en-US" dirty="0"/>
          </a:p>
        </p:txBody>
      </p:sp>
    </p:spTree>
    <p:extLst>
      <p:ext uri="{BB962C8B-B14F-4D97-AF65-F5344CB8AC3E}">
        <p14:creationId xmlns:p14="http://schemas.microsoft.com/office/powerpoint/2010/main" val="2562170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Picture Style Shee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2288" y="4800600"/>
            <a:ext cx="5486400" cy="566738"/>
          </a:xfrm>
        </p:spPr>
        <p:txBody>
          <a:bodyPr anchor="b"/>
          <a:lstStyle>
            <a:lvl1pPr algn="l">
              <a:defRPr sz="2000" b="1" cap="all" baseline="0">
                <a:solidFill>
                  <a:schemeClr val="tx2"/>
                </a:solidFill>
              </a:defRPr>
            </a:lvl1pPr>
          </a:lstStyle>
          <a:p>
            <a:r>
              <a:rPr lang="en-US" dirty="0" smtClean="0"/>
              <a:t>PICTURE STYLE SHEET</a:t>
            </a:r>
            <a:endParaRPr lang="en-US" dirty="0"/>
          </a:p>
        </p:txBody>
      </p:sp>
      <p:sp>
        <p:nvSpPr>
          <p:cNvPr id="3" name="Picture Placeholder 2"/>
          <p:cNvSpPr>
            <a:spLocks noGrp="1"/>
          </p:cNvSpPr>
          <p:nvPr>
            <p:ph type="pic" idx="1"/>
          </p:nvPr>
        </p:nvSpPr>
        <p:spPr>
          <a:xfrm>
            <a:off x="1792288" y="612775"/>
            <a:ext cx="5486400" cy="4114800"/>
          </a:xfrm>
          <a:solidFill>
            <a:schemeClr val="bg1">
              <a:lumMod val="8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8" name="Footer Placeholder 4"/>
          <p:cNvSpPr>
            <a:spLocks noGrp="1"/>
          </p:cNvSpPr>
          <p:nvPr>
            <p:ph type="ftr" sz="quarter" idx="11"/>
          </p:nvPr>
        </p:nvSpPr>
        <p:spPr>
          <a:xfrm>
            <a:off x="5283200" y="6356350"/>
            <a:ext cx="2895600" cy="365125"/>
          </a:xfrm>
        </p:spPr>
        <p:txBody>
          <a:bodyPr/>
          <a:lstStyle>
            <a:lvl1pPr algn="r">
              <a:defRPr sz="1000" b="1" i="0">
                <a:solidFill>
                  <a:schemeClr val="bg1"/>
                </a:solidFill>
                <a:latin typeface="Arial"/>
              </a:defRPr>
            </a:lvl1pPr>
          </a:lstStyle>
          <a:p>
            <a:r>
              <a:rPr lang="en-US" dirty="0" smtClean="0"/>
              <a:t>www.envisionexperience.com</a:t>
            </a:r>
            <a:endParaRPr lang="en-US" b="0" dirty="0"/>
          </a:p>
        </p:txBody>
      </p:sp>
      <p:sp>
        <p:nvSpPr>
          <p:cNvPr id="9" name="Slide Number Placeholder 5"/>
          <p:cNvSpPr>
            <a:spLocks noGrp="1"/>
          </p:cNvSpPr>
          <p:nvPr>
            <p:ph type="sldNum" sz="quarter" idx="12"/>
          </p:nvPr>
        </p:nvSpPr>
        <p:spPr>
          <a:xfrm>
            <a:off x="8293100" y="6356350"/>
            <a:ext cx="393700" cy="365125"/>
          </a:xfrm>
        </p:spPr>
        <p:txBody>
          <a:bodyPr/>
          <a:lstStyle>
            <a:lvl1pPr>
              <a:defRPr sz="1000" b="0" i="0">
                <a:solidFill>
                  <a:schemeClr val="bg1"/>
                </a:solidFill>
                <a:latin typeface="Arial"/>
              </a:defRPr>
            </a:lvl1pPr>
          </a:lstStyle>
          <a:p>
            <a:fld id="{73FF3476-E0DC-984C-B180-EFFAB7B60F29}" type="slidenum">
              <a:rPr lang="en-US" smtClean="0"/>
              <a:pPr/>
              <a:t>‹#›</a:t>
            </a:fld>
            <a:endParaRPr lang="en-US" dirty="0"/>
          </a:p>
        </p:txBody>
      </p:sp>
    </p:spTree>
    <p:extLst>
      <p:ext uri="{BB962C8B-B14F-4D97-AF65-F5344CB8AC3E}">
        <p14:creationId xmlns:p14="http://schemas.microsoft.com/office/powerpoint/2010/main" val="3605384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Blue">
    <p:bg>
      <p:bgPr>
        <a:blipFill rotWithShape="1">
          <a:blip r:embed="rId2"/>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6305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www.envisionexperience.com</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FF3476-E0DC-984C-B180-EFFAB7B60F29}" type="slidenum">
              <a:rPr lang="en-US" smtClean="0"/>
              <a:t>‹#›</a:t>
            </a:fld>
            <a:endParaRPr lang="en-US" dirty="0"/>
          </a:p>
        </p:txBody>
      </p:sp>
    </p:spTree>
    <p:extLst>
      <p:ext uri="{BB962C8B-B14F-4D97-AF65-F5344CB8AC3E}">
        <p14:creationId xmlns:p14="http://schemas.microsoft.com/office/powerpoint/2010/main" val="425579426"/>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4" r:id="rId3"/>
    <p:sldLayoutId id="2147483650" r:id="rId4"/>
    <p:sldLayoutId id="2147483657" r:id="rId5"/>
    <p:sldLayoutId id="2147483661" r:id="rId6"/>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state.gov/p/af/ci/so/" TargetMode="Externa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t>If I were President Simulation</a:t>
            </a:r>
            <a:endParaRPr lang="en-US" sz="2800" dirty="0"/>
          </a:p>
        </p:txBody>
      </p:sp>
      <p:sp>
        <p:nvSpPr>
          <p:cNvPr id="3" name="Subtitle 2"/>
          <p:cNvSpPr>
            <a:spLocks noGrp="1"/>
          </p:cNvSpPr>
          <p:nvPr>
            <p:ph type="subTitle" idx="1"/>
          </p:nvPr>
        </p:nvSpPr>
        <p:spPr/>
        <p:txBody>
          <a:bodyPr>
            <a:noAutofit/>
          </a:bodyPr>
          <a:lstStyle/>
          <a:p>
            <a:r>
              <a:rPr lang="en-US" sz="3600" dirty="0" smtClean="0"/>
              <a:t>Background and National Interests</a:t>
            </a:r>
            <a:endParaRPr lang="en-US" sz="3600" dirty="0"/>
          </a:p>
        </p:txBody>
      </p:sp>
    </p:spTree>
    <p:extLst>
      <p:ext uri="{BB962C8B-B14F-4D97-AF65-F5344CB8AC3E}">
        <p14:creationId xmlns:p14="http://schemas.microsoft.com/office/powerpoint/2010/main" val="37747476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Timeline</a:t>
            </a:r>
            <a:endParaRPr lang="en-US" dirty="0"/>
          </a:p>
        </p:txBody>
      </p:sp>
      <p:sp>
        <p:nvSpPr>
          <p:cNvPr id="3" name="Content Placeholder 2"/>
          <p:cNvSpPr>
            <a:spLocks noGrp="1"/>
          </p:cNvSpPr>
          <p:nvPr>
            <p:ph idx="1"/>
          </p:nvPr>
        </p:nvSpPr>
        <p:spPr/>
        <p:txBody>
          <a:bodyPr>
            <a:normAutofit fontScale="92500" lnSpcReduction="20000"/>
          </a:bodyPr>
          <a:lstStyle/>
          <a:p>
            <a:pPr marL="96012" indent="0">
              <a:buNone/>
            </a:pPr>
            <a:r>
              <a:rPr lang="en-US" dirty="0" smtClean="0"/>
              <a:t>Background and National Security Interests	</a:t>
            </a:r>
          </a:p>
          <a:p>
            <a:pPr lvl="1"/>
            <a:r>
              <a:rPr lang="en-US" dirty="0" smtClean="0"/>
              <a:t>National Interests </a:t>
            </a:r>
            <a:r>
              <a:rPr lang="en-US" dirty="0"/>
              <a:t>	</a:t>
            </a:r>
            <a:endParaRPr lang="en-US" dirty="0" smtClean="0"/>
          </a:p>
          <a:p>
            <a:pPr lvl="1"/>
            <a:r>
              <a:rPr lang="en-US" dirty="0" smtClean="0"/>
              <a:t>President Elected &amp; Roles Selected</a:t>
            </a:r>
          </a:p>
          <a:p>
            <a:pPr marL="96012" indent="0">
              <a:buNone/>
            </a:pPr>
            <a:r>
              <a:rPr lang="en-US" dirty="0"/>
              <a:t>	</a:t>
            </a:r>
            <a:r>
              <a:rPr lang="en-US" dirty="0" smtClean="0"/>
              <a:t>		</a:t>
            </a:r>
          </a:p>
          <a:p>
            <a:pPr marL="96012" indent="0">
              <a:buNone/>
            </a:pPr>
            <a:r>
              <a:rPr lang="en-US" b="1" dirty="0"/>
              <a:t>	</a:t>
            </a:r>
            <a:r>
              <a:rPr lang="en-US" b="1" dirty="0" smtClean="0"/>
              <a:t>		Simulation</a:t>
            </a:r>
            <a:endParaRPr lang="en-US" b="1" dirty="0"/>
          </a:p>
          <a:p>
            <a:pPr marL="96012" indent="0">
              <a:buNone/>
            </a:pPr>
            <a:r>
              <a:rPr lang="en-US" dirty="0" smtClean="0"/>
              <a:t>Setting the Stage – 10 minutes</a:t>
            </a:r>
          </a:p>
          <a:p>
            <a:pPr marL="96012" indent="0">
              <a:buNone/>
            </a:pPr>
            <a:r>
              <a:rPr lang="en-US" dirty="0" smtClean="0"/>
              <a:t>Policy Group Meeting – 20 minutes</a:t>
            </a:r>
          </a:p>
          <a:p>
            <a:pPr marL="96012" indent="0">
              <a:buNone/>
            </a:pPr>
            <a:r>
              <a:rPr lang="en-US" dirty="0" smtClean="0"/>
              <a:t>Executive Meeting – 20 minutes</a:t>
            </a:r>
          </a:p>
          <a:p>
            <a:pPr marL="96012" indent="0">
              <a:buNone/>
            </a:pPr>
            <a:r>
              <a:rPr lang="en-US" dirty="0" smtClean="0"/>
              <a:t>Oval Office Meeting – 10 minutes</a:t>
            </a:r>
          </a:p>
          <a:p>
            <a:pPr marL="96012" indent="0">
              <a:buNone/>
            </a:pPr>
            <a:r>
              <a:rPr lang="en-US" dirty="0" smtClean="0"/>
              <a:t>Press Conference – 10 minutes</a:t>
            </a:r>
          </a:p>
          <a:p>
            <a:pPr marL="96012" indent="0">
              <a:buNone/>
            </a:pPr>
            <a:r>
              <a:rPr lang="en-US" dirty="0" smtClean="0"/>
              <a:t>Debrief – 10 minutes</a:t>
            </a:r>
            <a:endParaRPr lang="en-US" dirty="0"/>
          </a:p>
          <a:p>
            <a:pPr marL="96012" indent="0">
              <a:buNone/>
            </a:pPr>
            <a:endParaRPr lang="en-US" dirty="0"/>
          </a:p>
        </p:txBody>
      </p:sp>
      <p:sp>
        <p:nvSpPr>
          <p:cNvPr id="4" name="Footer Placeholder 3"/>
          <p:cNvSpPr>
            <a:spLocks noGrp="1"/>
          </p:cNvSpPr>
          <p:nvPr>
            <p:ph type="ftr" sz="quarter" idx="11"/>
          </p:nvPr>
        </p:nvSpPr>
        <p:spPr/>
        <p:txBody>
          <a:bodyPr/>
          <a:lstStyle/>
          <a:p>
            <a:r>
              <a:rPr lang="en-US" smtClean="0"/>
              <a:t>www.envisionexperience.com</a:t>
            </a:r>
            <a:endParaRPr lang="en-US" b="0" dirty="0"/>
          </a:p>
        </p:txBody>
      </p:sp>
      <p:sp>
        <p:nvSpPr>
          <p:cNvPr id="5" name="Slide Number Placeholder 4"/>
          <p:cNvSpPr>
            <a:spLocks noGrp="1"/>
          </p:cNvSpPr>
          <p:nvPr>
            <p:ph type="sldNum" sz="quarter" idx="12"/>
          </p:nvPr>
        </p:nvSpPr>
        <p:spPr/>
        <p:txBody>
          <a:bodyPr/>
          <a:lstStyle/>
          <a:p>
            <a:fld id="{73FF3476-E0DC-984C-B180-EFFAB7B60F29}" type="slidenum">
              <a:rPr lang="en-US" smtClean="0"/>
              <a:pPr/>
              <a:t>2</a:t>
            </a:fld>
            <a:endParaRPr lang="en-US" dirty="0"/>
          </a:p>
        </p:txBody>
      </p:sp>
    </p:spTree>
    <p:extLst>
      <p:ext uri="{BB962C8B-B14F-4D97-AF65-F5344CB8AC3E}">
        <p14:creationId xmlns:p14="http://schemas.microsoft.com/office/powerpoint/2010/main" val="688310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What are the key elements of the scenario?</a:t>
            </a:r>
            <a:br>
              <a:rPr lang="en-US" dirty="0" smtClean="0"/>
            </a:br>
            <a:endParaRPr lang="en-US" dirty="0"/>
          </a:p>
        </p:txBody>
      </p:sp>
      <p:sp>
        <p:nvSpPr>
          <p:cNvPr id="4" name="Footer Placeholder 3"/>
          <p:cNvSpPr>
            <a:spLocks noGrp="1"/>
          </p:cNvSpPr>
          <p:nvPr>
            <p:ph type="ftr" sz="quarter" idx="11"/>
          </p:nvPr>
        </p:nvSpPr>
        <p:spPr/>
        <p:txBody>
          <a:bodyPr/>
          <a:lstStyle/>
          <a:p>
            <a:r>
              <a:rPr lang="en-US" smtClean="0"/>
              <a:t>www.envisionexperience.com</a:t>
            </a:r>
            <a:endParaRPr lang="en-US" b="0" dirty="0"/>
          </a:p>
        </p:txBody>
      </p:sp>
      <p:sp>
        <p:nvSpPr>
          <p:cNvPr id="5" name="Slide Number Placeholder 4"/>
          <p:cNvSpPr>
            <a:spLocks noGrp="1"/>
          </p:cNvSpPr>
          <p:nvPr>
            <p:ph type="sldNum" sz="quarter" idx="12"/>
          </p:nvPr>
        </p:nvSpPr>
        <p:spPr/>
        <p:txBody>
          <a:bodyPr/>
          <a:lstStyle/>
          <a:p>
            <a:fld id="{73FF3476-E0DC-984C-B180-EFFAB7B60F29}" type="slidenum">
              <a:rPr lang="en-US" smtClean="0"/>
              <a:pPr/>
              <a:t>3</a:t>
            </a:fld>
            <a:endParaRPr lang="en-US" dirty="0"/>
          </a:p>
        </p:txBody>
      </p:sp>
      <p:pic>
        <p:nvPicPr>
          <p:cNvPr id="1026" name="Picture 2" descr="http://www.state.gov/img/12/47459/2011Somaliamap_329_1.jpg">
            <a:hlinkClick r:id="rId2"/>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751864" y="1722254"/>
            <a:ext cx="3133725" cy="3371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7290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National Interests</a:t>
            </a:r>
            <a:endParaRPr lang="en-US" dirty="0"/>
          </a:p>
        </p:txBody>
      </p:sp>
      <p:sp>
        <p:nvSpPr>
          <p:cNvPr id="3" name="Content Placeholder 2"/>
          <p:cNvSpPr>
            <a:spLocks noGrp="1"/>
          </p:cNvSpPr>
          <p:nvPr>
            <p:ph idx="1"/>
          </p:nvPr>
        </p:nvSpPr>
        <p:spPr/>
        <p:txBody>
          <a:bodyPr>
            <a:normAutofit fontScale="92500" lnSpcReduction="20000"/>
          </a:bodyPr>
          <a:lstStyle/>
          <a:p>
            <a:pPr marL="96012" indent="0">
              <a:buNone/>
            </a:pPr>
            <a:r>
              <a:rPr lang="en-US" dirty="0"/>
              <a:t>The national interest of a country is the set of </a:t>
            </a:r>
            <a:r>
              <a:rPr lang="en-US" dirty="0" smtClean="0"/>
              <a:t>objectives that seek </a:t>
            </a:r>
            <a:r>
              <a:rPr lang="en-US" dirty="0"/>
              <a:t>to improve the well-being of the nation.</a:t>
            </a:r>
            <a:endParaRPr lang="en-US" dirty="0" smtClean="0"/>
          </a:p>
          <a:p>
            <a:r>
              <a:rPr lang="en-US" dirty="0" smtClean="0"/>
              <a:t>Promotion of Values</a:t>
            </a:r>
          </a:p>
          <a:p>
            <a:r>
              <a:rPr lang="en-US" dirty="0" smtClean="0"/>
              <a:t>Favorable World Order</a:t>
            </a:r>
          </a:p>
          <a:p>
            <a:r>
              <a:rPr lang="en-US" dirty="0" smtClean="0"/>
              <a:t>Economic Prosperity</a:t>
            </a:r>
          </a:p>
          <a:p>
            <a:r>
              <a:rPr lang="en-US" dirty="0" smtClean="0"/>
              <a:t>Stability</a:t>
            </a:r>
          </a:p>
          <a:p>
            <a:endParaRPr lang="en-US" dirty="0"/>
          </a:p>
          <a:p>
            <a:pPr marL="96012" indent="0">
              <a:buNone/>
            </a:pPr>
            <a:endParaRPr lang="en-US" dirty="0" smtClean="0"/>
          </a:p>
          <a:p>
            <a:pPr marL="96012" indent="0">
              <a:buNone/>
            </a:pPr>
            <a:r>
              <a:rPr lang="en-US" dirty="0" smtClean="0"/>
              <a:t>What does the US have at stake?</a:t>
            </a:r>
          </a:p>
          <a:p>
            <a:pPr marL="96012" indent="0">
              <a:buNone/>
            </a:pPr>
            <a:r>
              <a:rPr lang="en-US" dirty="0" smtClean="0"/>
              <a:t>What does Somalia stand to gain or loose?</a:t>
            </a:r>
          </a:p>
        </p:txBody>
      </p:sp>
      <p:sp>
        <p:nvSpPr>
          <p:cNvPr id="4" name="Footer Placeholder 3"/>
          <p:cNvSpPr>
            <a:spLocks noGrp="1"/>
          </p:cNvSpPr>
          <p:nvPr>
            <p:ph type="ftr" sz="quarter" idx="11"/>
          </p:nvPr>
        </p:nvSpPr>
        <p:spPr/>
        <p:txBody>
          <a:bodyPr/>
          <a:lstStyle/>
          <a:p>
            <a:r>
              <a:rPr lang="en-US" smtClean="0"/>
              <a:t>www.envisionexperience.com</a:t>
            </a:r>
            <a:endParaRPr lang="en-US" b="0" dirty="0"/>
          </a:p>
        </p:txBody>
      </p:sp>
      <p:sp>
        <p:nvSpPr>
          <p:cNvPr id="5" name="Slide Number Placeholder 4"/>
          <p:cNvSpPr>
            <a:spLocks noGrp="1"/>
          </p:cNvSpPr>
          <p:nvPr>
            <p:ph type="sldNum" sz="quarter" idx="12"/>
          </p:nvPr>
        </p:nvSpPr>
        <p:spPr/>
        <p:txBody>
          <a:bodyPr/>
          <a:lstStyle/>
          <a:p>
            <a:fld id="{73FF3476-E0DC-984C-B180-EFFAB7B60F29}" type="slidenum">
              <a:rPr lang="en-US" smtClean="0"/>
              <a:pPr/>
              <a:t>4</a:t>
            </a:fld>
            <a:endParaRPr lang="en-US" dirty="0"/>
          </a:p>
        </p:txBody>
      </p:sp>
    </p:spTree>
    <p:extLst>
      <p:ext uri="{BB962C8B-B14F-4D97-AF65-F5344CB8AC3E}">
        <p14:creationId xmlns:p14="http://schemas.microsoft.com/office/powerpoint/2010/main" val="431798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Tools of National Power</a:t>
            </a:r>
            <a:endParaRPr lang="en-US" dirty="0"/>
          </a:p>
        </p:txBody>
      </p:sp>
      <p:sp>
        <p:nvSpPr>
          <p:cNvPr id="3" name="Content Placeholder 2"/>
          <p:cNvSpPr>
            <a:spLocks noGrp="1"/>
          </p:cNvSpPr>
          <p:nvPr>
            <p:ph idx="1"/>
          </p:nvPr>
        </p:nvSpPr>
        <p:spPr>
          <a:xfrm>
            <a:off x="260350" y="952500"/>
            <a:ext cx="8229600" cy="4957763"/>
          </a:xfrm>
        </p:spPr>
        <p:txBody>
          <a:bodyPr>
            <a:normAutofit fontScale="70000" lnSpcReduction="20000"/>
          </a:bodyPr>
          <a:lstStyle/>
          <a:p>
            <a:pPr marL="96012" indent="0">
              <a:buNone/>
            </a:pPr>
            <a:r>
              <a:rPr lang="en-US" dirty="0"/>
              <a:t>Nations use various types of power to achieve their national interest. </a:t>
            </a:r>
            <a:endParaRPr lang="en-US" dirty="0" smtClean="0"/>
          </a:p>
          <a:p>
            <a:pPr marL="96012" lvl="1" indent="0">
              <a:buSzPct val="80000"/>
              <a:buNone/>
            </a:pPr>
            <a:endParaRPr lang="en-US" sz="3600" b="1" dirty="0" smtClean="0"/>
          </a:p>
          <a:p>
            <a:pPr marL="96012" lvl="1" indent="0">
              <a:buSzPct val="80000"/>
              <a:buNone/>
            </a:pPr>
            <a:r>
              <a:rPr lang="en-US" sz="3600" b="1" dirty="0" smtClean="0"/>
              <a:t>D</a:t>
            </a:r>
            <a:r>
              <a:rPr lang="en-US" dirty="0" smtClean="0"/>
              <a:t> - </a:t>
            </a:r>
            <a:r>
              <a:rPr lang="en-US" sz="2400" b="1" i="1" dirty="0"/>
              <a:t>Diplomatic Power </a:t>
            </a:r>
            <a:r>
              <a:rPr lang="en-US" sz="2400" i="1" dirty="0"/>
              <a:t>- </a:t>
            </a:r>
            <a:r>
              <a:rPr lang="en-US" i="1" dirty="0"/>
              <a:t>tends to be politically neutral and includes actions of diplomacy, agreements, coalitions, </a:t>
            </a:r>
            <a:r>
              <a:rPr lang="en-US" i="1" dirty="0" smtClean="0"/>
              <a:t>humanitarian </a:t>
            </a:r>
            <a:r>
              <a:rPr lang="en-US" i="1" dirty="0"/>
              <a:t>assistance and technological assistance</a:t>
            </a:r>
            <a:r>
              <a:rPr lang="en-US" i="1" dirty="0" smtClean="0"/>
              <a:t>.</a:t>
            </a:r>
          </a:p>
          <a:p>
            <a:pPr marL="96012" lvl="1" indent="0">
              <a:buSzPct val="80000"/>
              <a:buNone/>
            </a:pPr>
            <a:endParaRPr lang="en-US" i="1" dirty="0" smtClean="0"/>
          </a:p>
          <a:p>
            <a:pPr marL="96012" lvl="1" indent="0">
              <a:buSzPct val="80000"/>
              <a:buNone/>
            </a:pPr>
            <a:r>
              <a:rPr lang="en-US" sz="3200" b="1" dirty="0" smtClean="0"/>
              <a:t>I</a:t>
            </a:r>
            <a:r>
              <a:rPr lang="en-US" b="1" dirty="0" smtClean="0"/>
              <a:t> - </a:t>
            </a:r>
            <a:r>
              <a:rPr lang="en-US" i="1" dirty="0" smtClean="0"/>
              <a:t> I</a:t>
            </a:r>
            <a:r>
              <a:rPr lang="en-US" b="1" i="1" dirty="0" smtClean="0"/>
              <a:t>nformational </a:t>
            </a:r>
            <a:r>
              <a:rPr lang="en-US" b="1" i="1" dirty="0"/>
              <a:t>Power </a:t>
            </a:r>
            <a:r>
              <a:rPr lang="en-US" i="1" dirty="0"/>
              <a:t>- is political in nature and includes making threats and distributing propaganda in order to gain support and appreciation for a nation’s foreign policy. </a:t>
            </a:r>
            <a:endParaRPr lang="en-US" i="1" dirty="0" smtClean="0"/>
          </a:p>
          <a:p>
            <a:pPr marL="96012" lvl="1" indent="0">
              <a:buSzPct val="80000"/>
              <a:buNone/>
            </a:pPr>
            <a:endParaRPr lang="en-US" i="1" dirty="0" smtClean="0"/>
          </a:p>
          <a:p>
            <a:pPr marL="96012" lvl="1" indent="0">
              <a:buSzPct val="80000"/>
              <a:buNone/>
            </a:pPr>
            <a:r>
              <a:rPr lang="en-US" b="1" dirty="0" smtClean="0"/>
              <a:t>M - </a:t>
            </a:r>
            <a:r>
              <a:rPr lang="en-US" b="1" i="1" dirty="0"/>
              <a:t>Military Power </a:t>
            </a:r>
            <a:r>
              <a:rPr lang="en-US" i="1" dirty="0"/>
              <a:t>- utilizes a nation’s military resources through actions such as moving ships toward a troubled region, establishing bases abroad, military aid, threats, war and peacekeeping</a:t>
            </a:r>
            <a:r>
              <a:rPr lang="en-US" i="1" dirty="0" smtClean="0"/>
              <a:t>.</a:t>
            </a:r>
          </a:p>
          <a:p>
            <a:pPr marL="96012" lvl="1" indent="0">
              <a:buSzPct val="80000"/>
              <a:buNone/>
            </a:pPr>
            <a:endParaRPr lang="en-US" i="1" dirty="0" smtClean="0"/>
          </a:p>
          <a:p>
            <a:pPr marL="96012" lvl="1" indent="0">
              <a:buSzPct val="80000"/>
              <a:buNone/>
            </a:pPr>
            <a:r>
              <a:rPr lang="en-US" b="1" dirty="0" smtClean="0"/>
              <a:t>E - </a:t>
            </a:r>
            <a:r>
              <a:rPr lang="en-US" b="1" i="1" dirty="0"/>
              <a:t>Economic Power </a:t>
            </a:r>
            <a:r>
              <a:rPr lang="en-US" i="1" dirty="0"/>
              <a:t>- employs the strength of nation’s economy by manipulating trade, sanctions, economic aid and embargoes to achieve a nation’s interest</a:t>
            </a:r>
            <a:endParaRPr lang="en-US" dirty="0"/>
          </a:p>
        </p:txBody>
      </p:sp>
      <p:sp>
        <p:nvSpPr>
          <p:cNvPr id="4" name="Footer Placeholder 3"/>
          <p:cNvSpPr>
            <a:spLocks noGrp="1"/>
          </p:cNvSpPr>
          <p:nvPr>
            <p:ph type="ftr" sz="quarter" idx="11"/>
          </p:nvPr>
        </p:nvSpPr>
        <p:spPr/>
        <p:txBody>
          <a:bodyPr/>
          <a:lstStyle/>
          <a:p>
            <a:r>
              <a:rPr lang="en-US" smtClean="0"/>
              <a:t>www.envisionexperience.com</a:t>
            </a:r>
            <a:endParaRPr lang="en-US" b="0" dirty="0"/>
          </a:p>
        </p:txBody>
      </p:sp>
      <p:sp>
        <p:nvSpPr>
          <p:cNvPr id="5" name="Slide Number Placeholder 4"/>
          <p:cNvSpPr>
            <a:spLocks noGrp="1"/>
          </p:cNvSpPr>
          <p:nvPr>
            <p:ph type="sldNum" sz="quarter" idx="12"/>
          </p:nvPr>
        </p:nvSpPr>
        <p:spPr/>
        <p:txBody>
          <a:bodyPr/>
          <a:lstStyle/>
          <a:p>
            <a:fld id="{73FF3476-E0DC-984C-B180-EFFAB7B60F29}" type="slidenum">
              <a:rPr lang="en-US" smtClean="0"/>
              <a:pPr/>
              <a:t>5</a:t>
            </a:fld>
            <a:endParaRPr lang="en-US" dirty="0"/>
          </a:p>
        </p:txBody>
      </p:sp>
    </p:spTree>
    <p:extLst>
      <p:ext uri="{BB962C8B-B14F-4D97-AF65-F5344CB8AC3E}">
        <p14:creationId xmlns:p14="http://schemas.microsoft.com/office/powerpoint/2010/main" val="2219858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984" y="92258"/>
            <a:ext cx="4677507" cy="677862"/>
          </a:xfrm>
        </p:spPr>
        <p:txBody>
          <a:bodyPr>
            <a:normAutofit fontScale="90000"/>
          </a:bodyPr>
          <a:lstStyle/>
          <a:p>
            <a:r>
              <a:rPr lang="en-US" dirty="0" smtClean="0"/>
              <a:t>Simulation Roles</a:t>
            </a:r>
            <a:endParaRPr lang="en-US" dirty="0"/>
          </a:p>
        </p:txBody>
      </p:sp>
      <p:sp>
        <p:nvSpPr>
          <p:cNvPr id="3" name="Content Placeholder 2"/>
          <p:cNvSpPr>
            <a:spLocks noGrp="1"/>
          </p:cNvSpPr>
          <p:nvPr>
            <p:ph idx="1"/>
          </p:nvPr>
        </p:nvSpPr>
        <p:spPr>
          <a:xfrm>
            <a:off x="304800" y="958727"/>
            <a:ext cx="4407877" cy="5580185"/>
          </a:xfrm>
        </p:spPr>
        <p:txBody>
          <a:bodyPr>
            <a:normAutofit fontScale="25000" lnSpcReduction="20000"/>
          </a:bodyPr>
          <a:lstStyle/>
          <a:p>
            <a:pPr marL="96012" indent="0">
              <a:buNone/>
            </a:pPr>
            <a:r>
              <a:rPr lang="en-US" sz="7200" b="1" dirty="0" smtClean="0"/>
              <a:t>President</a:t>
            </a:r>
            <a:r>
              <a:rPr lang="en-US" sz="7200" dirty="0"/>
              <a:t> </a:t>
            </a:r>
            <a:endParaRPr lang="en-US" sz="7200" b="1" dirty="0"/>
          </a:p>
          <a:p>
            <a:pPr marL="96012" indent="0">
              <a:buNone/>
            </a:pPr>
            <a:endParaRPr lang="en-US" sz="3800" dirty="0"/>
          </a:p>
          <a:p>
            <a:pPr marL="96012" indent="0">
              <a:buNone/>
            </a:pPr>
            <a:r>
              <a:rPr lang="en-US" sz="7200" b="1" u="sng" dirty="0"/>
              <a:t>White House Group</a:t>
            </a:r>
            <a:endParaRPr lang="en-US" sz="7200" dirty="0"/>
          </a:p>
          <a:p>
            <a:pPr marL="96012" indent="0">
              <a:buNone/>
            </a:pPr>
            <a:r>
              <a:rPr lang="en-US" sz="7200" dirty="0"/>
              <a:t>• Vice President of the United States</a:t>
            </a:r>
          </a:p>
          <a:p>
            <a:pPr marL="96012" indent="0">
              <a:buNone/>
            </a:pPr>
            <a:r>
              <a:rPr lang="en-US" sz="7200" dirty="0"/>
              <a:t>• National Security Advisor</a:t>
            </a:r>
          </a:p>
          <a:p>
            <a:pPr marL="96012" indent="0">
              <a:buNone/>
            </a:pPr>
            <a:r>
              <a:rPr lang="en-US" sz="7200" dirty="0"/>
              <a:t>• White House Chief of Staff</a:t>
            </a:r>
          </a:p>
          <a:p>
            <a:pPr marL="96012" indent="0">
              <a:buNone/>
            </a:pPr>
            <a:r>
              <a:rPr lang="en-US" sz="7200" dirty="0" smtClean="0"/>
              <a:t>• </a:t>
            </a:r>
            <a:r>
              <a:rPr lang="en-US" sz="7200" dirty="0"/>
              <a:t>Assistant to the President for Domestic </a:t>
            </a:r>
            <a:r>
              <a:rPr lang="en-US" sz="7200" dirty="0" smtClean="0"/>
              <a:t>Policy</a:t>
            </a:r>
          </a:p>
          <a:p>
            <a:pPr marL="96012" indent="0">
              <a:buNone/>
            </a:pPr>
            <a:r>
              <a:rPr lang="en-US" sz="7200" dirty="0" smtClean="0"/>
              <a:t>Press Secretary</a:t>
            </a:r>
            <a:endParaRPr lang="en-US" sz="7200" dirty="0"/>
          </a:p>
          <a:p>
            <a:pPr marL="96012" indent="0">
              <a:buNone/>
            </a:pPr>
            <a:r>
              <a:rPr lang="en-US" sz="7200" dirty="0"/>
              <a:t>• </a:t>
            </a:r>
            <a:r>
              <a:rPr lang="en-US" sz="7200" dirty="0" smtClean="0"/>
              <a:t>Press Secretary</a:t>
            </a:r>
          </a:p>
          <a:p>
            <a:pPr marL="96012" indent="0">
              <a:buNone/>
            </a:pPr>
            <a:r>
              <a:rPr lang="en-US" sz="7200" dirty="0"/>
              <a:t>• Assistant </a:t>
            </a:r>
            <a:r>
              <a:rPr lang="en-US" sz="7200" dirty="0"/>
              <a:t>to </a:t>
            </a:r>
            <a:r>
              <a:rPr lang="en-US" sz="7200" dirty="0" smtClean="0"/>
              <a:t>the </a:t>
            </a:r>
            <a:r>
              <a:rPr lang="en-US" sz="7200" dirty="0"/>
              <a:t>President for Foreign </a:t>
            </a:r>
            <a:r>
              <a:rPr lang="en-US" sz="7200" dirty="0" smtClean="0"/>
              <a:t>Policy</a:t>
            </a:r>
          </a:p>
          <a:p>
            <a:pPr marL="96012" indent="0">
              <a:buNone/>
            </a:pPr>
            <a:endParaRPr lang="en-US" sz="7200" dirty="0"/>
          </a:p>
          <a:p>
            <a:pPr marL="96012" indent="0">
              <a:buNone/>
            </a:pPr>
            <a:r>
              <a:rPr lang="en-US" sz="7200" b="1" u="sng" dirty="0" smtClean="0"/>
              <a:t>Diplomacy </a:t>
            </a:r>
            <a:r>
              <a:rPr lang="en-US" sz="7200" b="1" u="sng" dirty="0"/>
              <a:t>Group</a:t>
            </a:r>
            <a:endParaRPr lang="en-US" sz="7200" dirty="0"/>
          </a:p>
          <a:p>
            <a:pPr marL="96012" indent="0">
              <a:buNone/>
            </a:pPr>
            <a:r>
              <a:rPr lang="en-US" sz="7200" dirty="0"/>
              <a:t>• Secretary of State</a:t>
            </a:r>
          </a:p>
          <a:p>
            <a:pPr marL="96012" indent="0">
              <a:buNone/>
            </a:pPr>
            <a:r>
              <a:rPr lang="en-US" sz="7200" dirty="0"/>
              <a:t>• U.S. Ambassador to the U.N.</a:t>
            </a:r>
          </a:p>
          <a:p>
            <a:pPr marL="96012" indent="0">
              <a:buNone/>
            </a:pPr>
            <a:r>
              <a:rPr lang="en-US" sz="7200" dirty="0"/>
              <a:t>• U.S. Counselor for Somali Affairs</a:t>
            </a:r>
          </a:p>
          <a:p>
            <a:pPr marL="96012" indent="0">
              <a:buNone/>
            </a:pPr>
            <a:r>
              <a:rPr lang="en-US" sz="7200" dirty="0" smtClean="0"/>
              <a:t>• Asst</a:t>
            </a:r>
            <a:r>
              <a:rPr lang="en-US" sz="7200" dirty="0"/>
              <a:t>. Secretary for the Bureau of Near-Eastern </a:t>
            </a:r>
            <a:r>
              <a:rPr lang="en-US" sz="7200" dirty="0" smtClean="0"/>
              <a:t>Affairs</a:t>
            </a:r>
          </a:p>
          <a:p>
            <a:pPr marL="96012" indent="0">
              <a:buNone/>
            </a:pPr>
            <a:r>
              <a:rPr lang="en-US" sz="7200" dirty="0" smtClean="0"/>
              <a:t>• </a:t>
            </a:r>
            <a:r>
              <a:rPr lang="en-US" sz="7200" dirty="0"/>
              <a:t>Chair of the Board of the U.S. Institute of Peace</a:t>
            </a:r>
          </a:p>
          <a:p>
            <a:pPr marL="96012" indent="0">
              <a:buNone/>
            </a:pPr>
            <a:r>
              <a:rPr lang="en-US" sz="2900" dirty="0"/>
              <a:t> </a:t>
            </a:r>
          </a:p>
          <a:p>
            <a:endParaRPr lang="en-US" dirty="0"/>
          </a:p>
        </p:txBody>
      </p:sp>
      <p:sp>
        <p:nvSpPr>
          <p:cNvPr id="4" name="Footer Placeholder 3"/>
          <p:cNvSpPr>
            <a:spLocks noGrp="1"/>
          </p:cNvSpPr>
          <p:nvPr>
            <p:ph type="ftr" sz="quarter" idx="11"/>
          </p:nvPr>
        </p:nvSpPr>
        <p:spPr/>
        <p:txBody>
          <a:bodyPr/>
          <a:lstStyle/>
          <a:p>
            <a:r>
              <a:rPr lang="en-US" smtClean="0"/>
              <a:t>www.envisionexperience.com</a:t>
            </a:r>
            <a:endParaRPr lang="en-US" b="0" dirty="0"/>
          </a:p>
        </p:txBody>
      </p:sp>
      <p:sp>
        <p:nvSpPr>
          <p:cNvPr id="5" name="Slide Number Placeholder 4"/>
          <p:cNvSpPr>
            <a:spLocks noGrp="1"/>
          </p:cNvSpPr>
          <p:nvPr>
            <p:ph type="sldNum" sz="quarter" idx="12"/>
          </p:nvPr>
        </p:nvSpPr>
        <p:spPr/>
        <p:txBody>
          <a:bodyPr/>
          <a:lstStyle/>
          <a:p>
            <a:fld id="{73FF3476-E0DC-984C-B180-EFFAB7B60F29}" type="slidenum">
              <a:rPr lang="en-US" smtClean="0"/>
              <a:pPr/>
              <a:t>6</a:t>
            </a:fld>
            <a:endParaRPr lang="en-US" dirty="0"/>
          </a:p>
        </p:txBody>
      </p:sp>
      <p:sp>
        <p:nvSpPr>
          <p:cNvPr id="6" name="Content Placeholder 2"/>
          <p:cNvSpPr txBox="1">
            <a:spLocks/>
          </p:cNvSpPr>
          <p:nvPr/>
        </p:nvSpPr>
        <p:spPr>
          <a:xfrm>
            <a:off x="4431322" y="234462"/>
            <a:ext cx="4935416" cy="5135442"/>
          </a:xfrm>
          <a:prstGeom prst="rect">
            <a:avLst/>
          </a:prstGeom>
        </p:spPr>
        <p:txBody>
          <a:bodyPr vert="horz" lIns="91440" tIns="45720" rIns="91440" bIns="45720" rtlCol="0">
            <a:normAutofit fontScale="25000" lnSpcReduction="20000"/>
          </a:bodyPr>
          <a:lstStyle>
            <a:lvl1pPr marL="438912" indent="-342900" algn="l" defTabSz="457200" rtl="0" eaLnBrk="1" latinLnBrk="0" hangingPunct="1">
              <a:spcBef>
                <a:spcPct val="20000"/>
              </a:spcBef>
              <a:buClr>
                <a:schemeClr val="accent1"/>
              </a:buClr>
              <a:buSzPct val="80000"/>
              <a:buFont typeface="Wingdings" charset="2"/>
              <a:buChar char=""/>
              <a:defRPr sz="3200" kern="1200">
                <a:solidFill>
                  <a:schemeClr val="tx1"/>
                </a:solidFill>
                <a:latin typeface="+mn-lt"/>
                <a:ea typeface="+mn-ea"/>
                <a:cs typeface="+mn-cs"/>
              </a:defRPr>
            </a:lvl1pPr>
            <a:lvl2pPr marL="742950" indent="-285750" algn="l" defTabSz="457200" rtl="0" eaLnBrk="1" latinLnBrk="0" hangingPunct="1">
              <a:spcBef>
                <a:spcPct val="20000"/>
              </a:spcBef>
              <a:buClr>
                <a:schemeClr val="accent1"/>
              </a:buClr>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Clr>
                <a:schemeClr val="accent1"/>
              </a:buClr>
              <a:buSzPct val="50000"/>
              <a:buFont typeface="Wingdings" charset="2"/>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Clr>
                <a:schemeClr val="accent1"/>
              </a:buClr>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Clr>
                <a:schemeClr val="accent1"/>
              </a:buClr>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96012" indent="0">
              <a:buNone/>
            </a:pPr>
            <a:r>
              <a:rPr lang="en-US" sz="7200" b="1" u="sng" dirty="0" smtClean="0"/>
              <a:t>Intelligence </a:t>
            </a:r>
            <a:r>
              <a:rPr lang="en-US" sz="7200" b="1" u="sng" dirty="0"/>
              <a:t>and Security Group</a:t>
            </a:r>
            <a:endParaRPr lang="en-US" sz="7200" dirty="0"/>
          </a:p>
          <a:p>
            <a:pPr marL="96012" indent="0">
              <a:buNone/>
            </a:pPr>
            <a:r>
              <a:rPr lang="en-US" sz="7200" dirty="0"/>
              <a:t>• Chair of the Joint Chiefs of Staff</a:t>
            </a:r>
          </a:p>
          <a:p>
            <a:pPr marL="96012" indent="0">
              <a:buNone/>
            </a:pPr>
            <a:r>
              <a:rPr lang="en-US" sz="7200" dirty="0"/>
              <a:t>• Secretary of Defense</a:t>
            </a:r>
          </a:p>
          <a:p>
            <a:pPr marL="96012" indent="0">
              <a:buNone/>
            </a:pPr>
            <a:r>
              <a:rPr lang="en-US" sz="7200" dirty="0"/>
              <a:t>• Director of the Federal Bureau of Investigation</a:t>
            </a:r>
          </a:p>
          <a:p>
            <a:pPr marL="96012" indent="0">
              <a:buNone/>
            </a:pPr>
            <a:r>
              <a:rPr lang="en-US" sz="7200" dirty="0"/>
              <a:t>• Commander of the U.S. Africa Command</a:t>
            </a:r>
          </a:p>
          <a:p>
            <a:pPr marL="96012" indent="0">
              <a:buNone/>
            </a:pPr>
            <a:r>
              <a:rPr lang="en-US" sz="7200" dirty="0"/>
              <a:t>(AFRICOM</a:t>
            </a:r>
            <a:r>
              <a:rPr lang="en-US" sz="7200" dirty="0" smtClean="0"/>
              <a:t>)</a:t>
            </a:r>
          </a:p>
          <a:p>
            <a:pPr marL="96012" indent="0">
              <a:buNone/>
            </a:pPr>
            <a:r>
              <a:rPr lang="en-US" sz="7200" b="1" u="sng" dirty="0" smtClean="0"/>
              <a:t>Trade </a:t>
            </a:r>
            <a:r>
              <a:rPr lang="en-US" sz="7200" b="1" u="sng" dirty="0"/>
              <a:t>and Humanitarian Group</a:t>
            </a:r>
            <a:endParaRPr lang="en-US" sz="7200" dirty="0"/>
          </a:p>
          <a:p>
            <a:pPr marL="96012" indent="0">
              <a:buNone/>
            </a:pPr>
            <a:r>
              <a:rPr lang="en-US" sz="7200" dirty="0"/>
              <a:t>• Administrator of the U.S. Agency for International</a:t>
            </a:r>
          </a:p>
          <a:p>
            <a:pPr marL="96012" indent="0">
              <a:buNone/>
            </a:pPr>
            <a:r>
              <a:rPr lang="en-US" sz="7200" dirty="0"/>
              <a:t>Development</a:t>
            </a:r>
          </a:p>
          <a:p>
            <a:pPr marL="96012" indent="0">
              <a:buNone/>
            </a:pPr>
            <a:r>
              <a:rPr lang="en-US" sz="7200" dirty="0"/>
              <a:t>• Secretary of the Treasury</a:t>
            </a:r>
          </a:p>
          <a:p>
            <a:pPr marL="96012" indent="0">
              <a:buNone/>
            </a:pPr>
            <a:r>
              <a:rPr lang="en-US" sz="7200" dirty="0"/>
              <a:t>• U.S. Trade Representative</a:t>
            </a:r>
          </a:p>
          <a:p>
            <a:pPr marL="96012" indent="0">
              <a:buNone/>
            </a:pPr>
            <a:r>
              <a:rPr lang="en-US" sz="7200" dirty="0"/>
              <a:t>• Under Secretary for Democracy and Global Affairs</a:t>
            </a:r>
          </a:p>
          <a:p>
            <a:pPr marL="96012" indent="0">
              <a:buNone/>
            </a:pPr>
            <a:r>
              <a:rPr lang="en-US" sz="7200" dirty="0"/>
              <a:t>• Liaison of the Secretary-General of the International  Maritime </a:t>
            </a:r>
            <a:r>
              <a:rPr lang="en-US" sz="7200" dirty="0" smtClean="0"/>
              <a:t>Organization</a:t>
            </a:r>
            <a:endParaRPr lang="en-US" sz="7200" b="1" u="sng" dirty="0" smtClean="0"/>
          </a:p>
          <a:p>
            <a:pPr marL="96012" indent="0">
              <a:buNone/>
            </a:pPr>
            <a:r>
              <a:rPr lang="en-US" sz="7200" b="1" u="sng" dirty="0" smtClean="0"/>
              <a:t>Legislative </a:t>
            </a:r>
            <a:r>
              <a:rPr lang="en-US" sz="7200" b="1" u="sng" dirty="0"/>
              <a:t>Group</a:t>
            </a:r>
            <a:endParaRPr lang="en-US" sz="7200" dirty="0"/>
          </a:p>
          <a:p>
            <a:pPr marL="96012" indent="0">
              <a:buNone/>
            </a:pPr>
            <a:r>
              <a:rPr lang="en-US" sz="7200" dirty="0"/>
              <a:t>• </a:t>
            </a:r>
            <a:r>
              <a:rPr lang="en-US" sz="7200" dirty="0" smtClean="0"/>
              <a:t>Chair </a:t>
            </a:r>
            <a:r>
              <a:rPr lang="en-US" sz="7200" dirty="0"/>
              <a:t>of the House Committee of Foreign </a:t>
            </a:r>
            <a:endParaRPr lang="en-US" sz="7200" dirty="0" smtClean="0"/>
          </a:p>
          <a:p>
            <a:pPr marL="96012" indent="0">
              <a:buNone/>
            </a:pPr>
            <a:r>
              <a:rPr lang="en-US" sz="7200" dirty="0" smtClean="0"/>
              <a:t>Affairs</a:t>
            </a:r>
            <a:endParaRPr lang="en-US" sz="7200" dirty="0"/>
          </a:p>
          <a:p>
            <a:pPr marL="96012" indent="0">
              <a:buNone/>
            </a:pPr>
            <a:r>
              <a:rPr lang="en-US" sz="7200" dirty="0"/>
              <a:t>• Chair of the Senate Armed Services Committee</a:t>
            </a:r>
          </a:p>
          <a:p>
            <a:pPr marL="96012" indent="0">
              <a:buNone/>
            </a:pPr>
            <a:r>
              <a:rPr lang="en-US" sz="7200" dirty="0"/>
              <a:t>• Speaker of the House of Representatives</a:t>
            </a:r>
          </a:p>
          <a:p>
            <a:pPr marL="96012" indent="0">
              <a:buNone/>
            </a:pPr>
            <a:r>
              <a:rPr lang="en-US" sz="7200" dirty="0"/>
              <a:t>• Senate Majority Leader</a:t>
            </a:r>
          </a:p>
          <a:p>
            <a:pPr marL="96012" indent="0">
              <a:buNone/>
            </a:pPr>
            <a:endParaRPr lang="en-US" sz="2900" dirty="0"/>
          </a:p>
          <a:p>
            <a:pPr marL="96012" indent="0">
              <a:buNone/>
            </a:pPr>
            <a:r>
              <a:rPr lang="en-US" dirty="0"/>
              <a:t> </a:t>
            </a:r>
          </a:p>
          <a:p>
            <a:pPr marL="96012" indent="0">
              <a:buFont typeface="Wingdings" charset="2"/>
              <a:buNone/>
            </a:pPr>
            <a:endParaRPr lang="en-US" dirty="0" smtClean="0"/>
          </a:p>
          <a:p>
            <a:endParaRPr lang="en-US" dirty="0"/>
          </a:p>
        </p:txBody>
      </p:sp>
    </p:spTree>
    <p:extLst>
      <p:ext uri="{BB962C8B-B14F-4D97-AF65-F5344CB8AC3E}">
        <p14:creationId xmlns:p14="http://schemas.microsoft.com/office/powerpoint/2010/main" val="764670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Making</a:t>
            </a:r>
            <a:endParaRPr lang="en-US" dirty="0"/>
          </a:p>
        </p:txBody>
      </p:sp>
      <p:sp>
        <p:nvSpPr>
          <p:cNvPr id="3" name="Content Placeholder 2"/>
          <p:cNvSpPr>
            <a:spLocks noGrp="1"/>
          </p:cNvSpPr>
          <p:nvPr>
            <p:ph idx="1"/>
          </p:nvPr>
        </p:nvSpPr>
        <p:spPr/>
        <p:txBody>
          <a:bodyPr>
            <a:normAutofit/>
          </a:bodyPr>
          <a:lstStyle/>
          <a:p>
            <a:pPr marL="96012" lvl="0" indent="0">
              <a:buNone/>
            </a:pPr>
            <a:r>
              <a:rPr lang="en-US" dirty="0" smtClean="0"/>
              <a:t>During the </a:t>
            </a:r>
            <a:r>
              <a:rPr lang="en-US" dirty="0"/>
              <a:t>If I Were President simulation you will be taking on the role of one of the officials needed to help the President make their decision over the crisis in Somalia, your role card will give you the information you need to help make your policy decisions</a:t>
            </a:r>
            <a:r>
              <a:rPr lang="en-US" dirty="0" smtClean="0"/>
              <a:t>.</a:t>
            </a:r>
          </a:p>
          <a:p>
            <a:pPr marL="96012" indent="0" algn="ctr">
              <a:buNone/>
            </a:pPr>
            <a:endParaRPr lang="en-US" dirty="0" smtClean="0"/>
          </a:p>
          <a:p>
            <a:pPr marL="96012" indent="0" algn="ctr">
              <a:buNone/>
            </a:pPr>
            <a:r>
              <a:rPr lang="en-US" dirty="0" smtClean="0"/>
              <a:t>For the simulation prepare 2-3 role specific policy </a:t>
            </a:r>
            <a:r>
              <a:rPr lang="en-US" dirty="0" smtClean="0"/>
              <a:t>options and read pages 4-17. </a:t>
            </a:r>
            <a:endParaRPr lang="en-US" dirty="0"/>
          </a:p>
        </p:txBody>
      </p:sp>
      <p:sp>
        <p:nvSpPr>
          <p:cNvPr id="4" name="Footer Placeholder 3"/>
          <p:cNvSpPr>
            <a:spLocks noGrp="1"/>
          </p:cNvSpPr>
          <p:nvPr>
            <p:ph type="ftr" sz="quarter" idx="11"/>
          </p:nvPr>
        </p:nvSpPr>
        <p:spPr/>
        <p:txBody>
          <a:bodyPr/>
          <a:lstStyle/>
          <a:p>
            <a:r>
              <a:rPr lang="en-US" smtClean="0"/>
              <a:t>www.envisionexperience.com</a:t>
            </a:r>
            <a:endParaRPr lang="en-US" b="0" dirty="0"/>
          </a:p>
        </p:txBody>
      </p:sp>
      <p:sp>
        <p:nvSpPr>
          <p:cNvPr id="5" name="Slide Number Placeholder 4"/>
          <p:cNvSpPr>
            <a:spLocks noGrp="1"/>
          </p:cNvSpPr>
          <p:nvPr>
            <p:ph type="sldNum" sz="quarter" idx="12"/>
          </p:nvPr>
        </p:nvSpPr>
        <p:spPr/>
        <p:txBody>
          <a:bodyPr/>
          <a:lstStyle/>
          <a:p>
            <a:fld id="{73FF3476-E0DC-984C-B180-EFFAB7B60F29}" type="slidenum">
              <a:rPr lang="en-US" smtClean="0"/>
              <a:pPr/>
              <a:t>7</a:t>
            </a:fld>
            <a:endParaRPr lang="en-US" dirty="0"/>
          </a:p>
        </p:txBody>
      </p:sp>
    </p:spTree>
    <p:extLst>
      <p:ext uri="{BB962C8B-B14F-4D97-AF65-F5344CB8AC3E}">
        <p14:creationId xmlns:p14="http://schemas.microsoft.com/office/powerpoint/2010/main" val="1175873081"/>
      </p:ext>
    </p:extLst>
  </p:cSld>
  <p:clrMapOvr>
    <a:masterClrMapping/>
  </p:clrMapOvr>
</p:sld>
</file>

<file path=ppt/theme/theme1.xml><?xml version="1.0" encoding="utf-8"?>
<a:theme xmlns:a="http://schemas.openxmlformats.org/drawingml/2006/main" name="Sample Theme">
  <a:themeElements>
    <a:clrScheme name="Custom 1">
      <a:dk1>
        <a:srgbClr val="58595B"/>
      </a:dk1>
      <a:lt1>
        <a:sysClr val="window" lastClr="FFFFFF"/>
      </a:lt1>
      <a:dk2>
        <a:srgbClr val="1F497D"/>
      </a:dk2>
      <a:lt2>
        <a:srgbClr val="FFFFFF"/>
      </a:lt2>
      <a:accent1>
        <a:srgbClr val="F6B53A"/>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824D5C60F90B14280FF50065FB6E19D" ma:contentTypeVersion="1" ma:contentTypeDescription="Create a new document." ma:contentTypeScope="" ma:versionID="eac6d967835245de76128096971d7cbe">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E00ED80-8845-4DF7-9A82-7D719DF53E9A}">
  <ds:schemaRefs>
    <ds:schemaRef ds:uri="http://schemas.microsoft.com/sharepoint/v3/contenttype/forms"/>
  </ds:schemaRefs>
</ds:datastoreItem>
</file>

<file path=customXml/itemProps2.xml><?xml version="1.0" encoding="utf-8"?>
<ds:datastoreItem xmlns:ds="http://schemas.openxmlformats.org/officeDocument/2006/customXml" ds:itemID="{4B812450-F49B-4267-B645-5FFCDA1878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E7822C8A-4378-4120-AFC1-144F3A232975}">
  <ds:schemaRefs>
    <ds:schemaRef ds:uri="http://purl.org/dc/elements/1.1/"/>
    <ds:schemaRef ds:uri="http://schemas.microsoft.com/office/infopath/2007/PartnerControls"/>
    <ds:schemaRef ds:uri="http://www.w3.org/XML/1998/namespace"/>
    <ds:schemaRef ds:uri="http://purl.org/dc/dcmitype/"/>
    <ds:schemaRef ds:uri="http://purl.org/dc/terms/"/>
    <ds:schemaRef ds:uri="http://schemas.microsoft.com/office/2006/documentManagement/type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2032</TotalTime>
  <Words>393</Words>
  <Application>Microsoft Office PowerPoint</Application>
  <PresentationFormat>On-screen Show (4:3)</PresentationFormat>
  <Paragraphs>91</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Times New Roman</vt:lpstr>
      <vt:lpstr>Wingdings</vt:lpstr>
      <vt:lpstr>Sample Theme</vt:lpstr>
      <vt:lpstr>If I were President Simulation</vt:lpstr>
      <vt:lpstr>Simulation Timeline</vt:lpstr>
      <vt:lpstr>What are the key elements of the scenario? </vt:lpstr>
      <vt:lpstr>National Interests</vt:lpstr>
      <vt:lpstr>Tools of National Power</vt:lpstr>
      <vt:lpstr>Simulation Roles</vt:lpstr>
      <vt:lpstr>Policy Making</vt:lpstr>
    </vt:vector>
  </TitlesOfParts>
  <Company>Fly Communications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Fly Admin</dc:creator>
  <cp:lastModifiedBy>Erin Koster</cp:lastModifiedBy>
  <cp:revision>122</cp:revision>
  <cp:lastPrinted>2013-10-16T11:55:57Z</cp:lastPrinted>
  <dcterms:created xsi:type="dcterms:W3CDTF">2013-07-30T19:40:21Z</dcterms:created>
  <dcterms:modified xsi:type="dcterms:W3CDTF">2015-02-09T17:55:03Z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0x0101003824D5C60F90B14280FF50065FB6E19D</vt:lpwstr>
  </property>
</Properties>
</file>