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59" r:id="rId6"/>
    <p:sldId id="257" r:id="rId7"/>
    <p:sldId id="272" r:id="rId8"/>
    <p:sldId id="273" r:id="rId9"/>
    <p:sldId id="260" r:id="rId10"/>
    <p:sldId id="270" r:id="rId11"/>
    <p:sldId id="258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A5D8164E-839E-8C4D-9299-195927A5E1F2}">
          <p14:sldIdLst>
            <p14:sldId id="256"/>
            <p14:sldId id="259"/>
            <p14:sldId id="257"/>
            <p14:sldId id="272"/>
            <p14:sldId id="273"/>
            <p14:sldId id="260"/>
            <p14:sldId id="270"/>
            <p14:sldId id="258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yme" initials="J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747"/>
    <a:srgbClr val="FFB700"/>
    <a:srgbClr val="003366"/>
    <a:srgbClr val="1B3D6D"/>
    <a:srgbClr val="F6B53A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6391" autoAdjust="0"/>
  </p:normalViewPr>
  <p:slideViewPr>
    <p:cSldViewPr snapToGrid="0" snapToObjects="1">
      <p:cViewPr varScale="1">
        <p:scale>
          <a:sx n="61" d="100"/>
          <a:sy n="61" d="100"/>
        </p:scale>
        <p:origin x="9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1C729-A6CC-43B1-B31A-CC7A2E35E5A7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3AEE80C-D76A-4D51-BEFD-31BA00FAFF1B}">
      <dgm:prSet phldrT="[Text]" custT="1"/>
      <dgm:spPr/>
      <dgm:t>
        <a:bodyPr/>
        <a:lstStyle/>
        <a:p>
          <a:r>
            <a:rPr lang="en-US" sz="1800" dirty="0" smtClean="0"/>
            <a:t>Declare Candidacy</a:t>
          </a:r>
          <a:endParaRPr lang="en-US" sz="1800" dirty="0"/>
        </a:p>
      </dgm:t>
    </dgm:pt>
    <dgm:pt modelId="{02F58DD1-E4E5-4894-B429-C4F3F8851860}" type="parTrans" cxnId="{FA1D246F-BBBF-4D98-B0EA-7576EB86B595}">
      <dgm:prSet/>
      <dgm:spPr/>
      <dgm:t>
        <a:bodyPr/>
        <a:lstStyle/>
        <a:p>
          <a:endParaRPr lang="en-US"/>
        </a:p>
      </dgm:t>
    </dgm:pt>
    <dgm:pt modelId="{45336106-CA89-492C-9A1F-6390C919BC14}" type="sibTrans" cxnId="{FA1D246F-BBBF-4D98-B0EA-7576EB86B595}">
      <dgm:prSet/>
      <dgm:spPr/>
      <dgm:t>
        <a:bodyPr/>
        <a:lstStyle/>
        <a:p>
          <a:endParaRPr lang="en-US"/>
        </a:p>
      </dgm:t>
    </dgm:pt>
    <dgm:pt modelId="{44D919FC-C64D-4398-AE06-432A944BDAC4}">
      <dgm:prSet phldrT="[Text]" custT="1"/>
      <dgm:spPr/>
      <dgm:t>
        <a:bodyPr/>
        <a:lstStyle/>
        <a:p>
          <a:pPr algn="ctr"/>
          <a:r>
            <a:rPr lang="en-US" sz="1800" dirty="0" smtClean="0"/>
            <a:t>Primary </a:t>
          </a:r>
          <a:r>
            <a:rPr lang="en-US" sz="1800" dirty="0" smtClean="0"/>
            <a:t>Elections or </a:t>
          </a:r>
          <a:r>
            <a:rPr lang="en-US" sz="1800" dirty="0" smtClean="0"/>
            <a:t>Caucuses</a:t>
          </a:r>
        </a:p>
      </dgm:t>
    </dgm:pt>
    <dgm:pt modelId="{8D0E9F10-FC6E-443A-961D-6634EC8E6765}" type="parTrans" cxnId="{BAC8B798-2203-408E-AB2D-9AEFC427DF3E}">
      <dgm:prSet/>
      <dgm:spPr/>
      <dgm:t>
        <a:bodyPr/>
        <a:lstStyle/>
        <a:p>
          <a:endParaRPr lang="en-US"/>
        </a:p>
      </dgm:t>
    </dgm:pt>
    <dgm:pt modelId="{6114DE56-38D8-4151-B614-A7D82296D980}" type="sibTrans" cxnId="{BAC8B798-2203-408E-AB2D-9AEFC427DF3E}">
      <dgm:prSet/>
      <dgm:spPr/>
      <dgm:t>
        <a:bodyPr/>
        <a:lstStyle/>
        <a:p>
          <a:endParaRPr lang="en-US"/>
        </a:p>
      </dgm:t>
    </dgm:pt>
    <dgm:pt modelId="{5729A97C-E9C5-461C-8B2D-5CA44371A543}">
      <dgm:prSet custT="1"/>
      <dgm:spPr/>
      <dgm:t>
        <a:bodyPr/>
        <a:lstStyle/>
        <a:p>
          <a:r>
            <a:rPr lang="en-US" sz="1800" dirty="0" smtClean="0"/>
            <a:t>Nomination at Party National Conventions</a:t>
          </a:r>
          <a:endParaRPr lang="en-US" sz="1800" dirty="0"/>
        </a:p>
      </dgm:t>
    </dgm:pt>
    <dgm:pt modelId="{31B95CD4-D124-4D24-A344-878F5EFDE2C5}" type="parTrans" cxnId="{623F1820-FE9C-4B6A-A3A9-B86F85C0C084}">
      <dgm:prSet/>
      <dgm:spPr/>
      <dgm:t>
        <a:bodyPr/>
        <a:lstStyle/>
        <a:p>
          <a:endParaRPr lang="en-US"/>
        </a:p>
      </dgm:t>
    </dgm:pt>
    <dgm:pt modelId="{C02A0968-1ECA-4B8D-BDD0-69B6B0748C67}" type="sibTrans" cxnId="{623F1820-FE9C-4B6A-A3A9-B86F85C0C084}">
      <dgm:prSet/>
      <dgm:spPr/>
      <dgm:t>
        <a:bodyPr/>
        <a:lstStyle/>
        <a:p>
          <a:endParaRPr lang="en-US"/>
        </a:p>
      </dgm:t>
    </dgm:pt>
    <dgm:pt modelId="{8F587E4D-37AD-4167-96B8-E46B0A10B6B7}">
      <dgm:prSet custT="1"/>
      <dgm:spPr/>
      <dgm:t>
        <a:bodyPr/>
        <a:lstStyle/>
        <a:p>
          <a:r>
            <a:rPr lang="en-US" sz="1800" dirty="0" smtClean="0"/>
            <a:t>Election Day</a:t>
          </a:r>
          <a:endParaRPr lang="en-US" sz="1800" dirty="0"/>
        </a:p>
      </dgm:t>
    </dgm:pt>
    <dgm:pt modelId="{FCCCACFB-239F-446F-9DF4-E974DEC553A1}" type="parTrans" cxnId="{6D641ED5-5FC5-4101-9F60-DDD7A3CD744F}">
      <dgm:prSet/>
      <dgm:spPr/>
      <dgm:t>
        <a:bodyPr/>
        <a:lstStyle/>
        <a:p>
          <a:endParaRPr lang="en-US"/>
        </a:p>
      </dgm:t>
    </dgm:pt>
    <dgm:pt modelId="{70FAD058-E429-4664-8139-CA9A42FAD07D}" type="sibTrans" cxnId="{6D641ED5-5FC5-4101-9F60-DDD7A3CD744F}">
      <dgm:prSet/>
      <dgm:spPr/>
      <dgm:t>
        <a:bodyPr/>
        <a:lstStyle/>
        <a:p>
          <a:endParaRPr lang="en-US"/>
        </a:p>
      </dgm:t>
    </dgm:pt>
    <dgm:pt modelId="{6E5641D3-CB79-4E31-9C0C-E973CB00AD1A}">
      <dgm:prSet custT="1"/>
      <dgm:spPr/>
      <dgm:t>
        <a:bodyPr/>
        <a:lstStyle/>
        <a:p>
          <a:r>
            <a:rPr lang="en-US" sz="1800" dirty="0" smtClean="0"/>
            <a:t>Electoral College</a:t>
          </a:r>
          <a:endParaRPr lang="en-US" sz="1800" dirty="0"/>
        </a:p>
      </dgm:t>
    </dgm:pt>
    <dgm:pt modelId="{42BBC431-EB3E-4119-B9C6-CF0E851B5323}" type="parTrans" cxnId="{A749F016-F0DC-4B33-8964-6640C7F20AEE}">
      <dgm:prSet/>
      <dgm:spPr/>
      <dgm:t>
        <a:bodyPr/>
        <a:lstStyle/>
        <a:p>
          <a:endParaRPr lang="en-US"/>
        </a:p>
      </dgm:t>
    </dgm:pt>
    <dgm:pt modelId="{2CCAEDD2-38FC-4ED9-9476-27DC5C714D0D}" type="sibTrans" cxnId="{A749F016-F0DC-4B33-8964-6640C7F20AEE}">
      <dgm:prSet/>
      <dgm:spPr/>
      <dgm:t>
        <a:bodyPr/>
        <a:lstStyle/>
        <a:p>
          <a:endParaRPr lang="en-US"/>
        </a:p>
      </dgm:t>
    </dgm:pt>
    <dgm:pt modelId="{07706D4F-2BD7-4394-B583-18634E783E33}">
      <dgm:prSet custT="1"/>
      <dgm:spPr/>
      <dgm:t>
        <a:bodyPr/>
        <a:lstStyle/>
        <a:p>
          <a:r>
            <a:rPr lang="en-US" sz="1800" dirty="0" smtClean="0"/>
            <a:t>Inauguration</a:t>
          </a:r>
          <a:endParaRPr lang="en-US" sz="1800" dirty="0"/>
        </a:p>
      </dgm:t>
    </dgm:pt>
    <dgm:pt modelId="{E8E1C806-1709-47AF-A5F2-3FAD6E965AB0}" type="parTrans" cxnId="{AEBF2D2D-6627-40FB-A2B2-1F3C5D87C365}">
      <dgm:prSet/>
      <dgm:spPr/>
      <dgm:t>
        <a:bodyPr/>
        <a:lstStyle/>
        <a:p>
          <a:endParaRPr lang="en-US"/>
        </a:p>
      </dgm:t>
    </dgm:pt>
    <dgm:pt modelId="{3B072EA5-23DE-4D7D-A0CB-B95806BF8F29}" type="sibTrans" cxnId="{AEBF2D2D-6627-40FB-A2B2-1F3C5D87C365}">
      <dgm:prSet/>
      <dgm:spPr/>
      <dgm:t>
        <a:bodyPr/>
        <a:lstStyle/>
        <a:p>
          <a:endParaRPr lang="en-US"/>
        </a:p>
      </dgm:t>
    </dgm:pt>
    <dgm:pt modelId="{96AAA622-CDD1-4689-8417-91A13E9D2658}" type="pres">
      <dgm:prSet presAssocID="{5811C729-A6CC-43B1-B31A-CC7A2E35E5A7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18749774-9585-488F-B23B-BB173A08AF4C}" type="pres">
      <dgm:prSet presAssocID="{B3AEE80C-D76A-4D51-BEFD-31BA00FAFF1B}" presName="parComposite" presStyleCnt="0"/>
      <dgm:spPr/>
    </dgm:pt>
    <dgm:pt modelId="{BA2F4A1C-29A1-4E0E-92EA-2EC81E5B6E06}" type="pres">
      <dgm:prSet presAssocID="{B3AEE80C-D76A-4D51-BEFD-31BA00FAFF1B}" presName="parBigCircle" presStyleLbl="node0" presStyleIdx="0" presStyleCnt="6"/>
      <dgm:spPr/>
    </dgm:pt>
    <dgm:pt modelId="{EF837D01-4C7F-4D83-AAF8-35D33A8F1669}" type="pres">
      <dgm:prSet presAssocID="{B3AEE80C-D76A-4D51-BEFD-31BA00FAFF1B}" presName="parTx" presStyleLbl="revTx" presStyleIdx="0" presStyleCnt="6" custScaleX="109349" custScaleY="160537" custLinFactY="22353" custLinFactNeighborX="-38125" custLinFactNeighborY="100000"/>
      <dgm:spPr/>
      <dgm:t>
        <a:bodyPr/>
        <a:lstStyle/>
        <a:p>
          <a:endParaRPr lang="en-US"/>
        </a:p>
      </dgm:t>
    </dgm:pt>
    <dgm:pt modelId="{7D4FEE31-D128-43A2-A2A9-A8176978C5E7}" type="pres">
      <dgm:prSet presAssocID="{B3AEE80C-D76A-4D51-BEFD-31BA00FAFF1B}" presName="bSpace" presStyleCnt="0"/>
      <dgm:spPr/>
    </dgm:pt>
    <dgm:pt modelId="{ACBB56D7-D9F4-4D33-B230-0633DB740A80}" type="pres">
      <dgm:prSet presAssocID="{B3AEE80C-D76A-4D51-BEFD-31BA00FAFF1B}" presName="parBackupNorm" presStyleCnt="0"/>
      <dgm:spPr/>
    </dgm:pt>
    <dgm:pt modelId="{1E4BF641-689A-4EF8-B729-4441341921D5}" type="pres">
      <dgm:prSet presAssocID="{45336106-CA89-492C-9A1F-6390C919BC14}" presName="parSpace" presStyleCnt="0"/>
      <dgm:spPr/>
    </dgm:pt>
    <dgm:pt modelId="{0B10E1AC-2B4D-47E2-8B33-00C598C437BB}" type="pres">
      <dgm:prSet presAssocID="{44D919FC-C64D-4398-AE06-432A944BDAC4}" presName="parComposite" presStyleCnt="0"/>
      <dgm:spPr/>
    </dgm:pt>
    <dgm:pt modelId="{14E624CC-4893-4181-AAE0-1FA3DE0FDE93}" type="pres">
      <dgm:prSet presAssocID="{44D919FC-C64D-4398-AE06-432A944BDAC4}" presName="parBigCircle" presStyleLbl="node0" presStyleIdx="1" presStyleCnt="6"/>
      <dgm:spPr/>
    </dgm:pt>
    <dgm:pt modelId="{83DC3094-3369-4AC1-9825-3D36B311D564}" type="pres">
      <dgm:prSet presAssocID="{44D919FC-C64D-4398-AE06-432A944BDAC4}" presName="parTx" presStyleLbl="revTx" presStyleIdx="1" presStyleCnt="6" custScaleX="114470" custScaleY="131434" custLinFactY="54632" custLinFactNeighborX="-75336" custLinFactNeighborY="100000"/>
      <dgm:spPr/>
      <dgm:t>
        <a:bodyPr/>
        <a:lstStyle/>
        <a:p>
          <a:endParaRPr lang="en-US"/>
        </a:p>
      </dgm:t>
    </dgm:pt>
    <dgm:pt modelId="{C823C5B6-D9C8-4B48-A0EE-4113AFBCB6E4}" type="pres">
      <dgm:prSet presAssocID="{44D919FC-C64D-4398-AE06-432A944BDAC4}" presName="bSpace" presStyleCnt="0"/>
      <dgm:spPr/>
    </dgm:pt>
    <dgm:pt modelId="{2C5B136F-5579-4C59-A97F-70CB082CE2AB}" type="pres">
      <dgm:prSet presAssocID="{44D919FC-C64D-4398-AE06-432A944BDAC4}" presName="parBackupNorm" presStyleCnt="0"/>
      <dgm:spPr/>
    </dgm:pt>
    <dgm:pt modelId="{EAC45107-194F-4DB8-9E25-1E74E86C23FF}" type="pres">
      <dgm:prSet presAssocID="{6114DE56-38D8-4151-B614-A7D82296D980}" presName="parSpace" presStyleCnt="0"/>
      <dgm:spPr/>
    </dgm:pt>
    <dgm:pt modelId="{7D788EAC-DA54-495E-8DB1-23C5737E19D6}" type="pres">
      <dgm:prSet presAssocID="{5729A97C-E9C5-461C-8B2D-5CA44371A543}" presName="parComposite" presStyleCnt="0"/>
      <dgm:spPr/>
    </dgm:pt>
    <dgm:pt modelId="{97D71307-8AB6-40A1-AE7A-FC296792C12E}" type="pres">
      <dgm:prSet presAssocID="{5729A97C-E9C5-461C-8B2D-5CA44371A543}" presName="parBigCircle" presStyleLbl="node0" presStyleIdx="2" presStyleCnt="6"/>
      <dgm:spPr/>
    </dgm:pt>
    <dgm:pt modelId="{D2E5E9BD-CAAA-4B20-A765-E7DAB449051B}" type="pres">
      <dgm:prSet presAssocID="{5729A97C-E9C5-461C-8B2D-5CA44371A543}" presName="parTx" presStyleLbl="revTx" presStyleIdx="2" presStyleCnt="6" custAng="0" custScaleX="118653" custScaleY="222228" custLinFactY="24401" custLinFactNeighborX="-62349" custLinFactNeighborY="100000"/>
      <dgm:spPr/>
      <dgm:t>
        <a:bodyPr/>
        <a:lstStyle/>
        <a:p>
          <a:endParaRPr lang="en-US"/>
        </a:p>
      </dgm:t>
    </dgm:pt>
    <dgm:pt modelId="{3C04B3B5-F3BC-492C-A352-46ABA2B18AC7}" type="pres">
      <dgm:prSet presAssocID="{5729A97C-E9C5-461C-8B2D-5CA44371A543}" presName="bSpace" presStyleCnt="0"/>
      <dgm:spPr/>
    </dgm:pt>
    <dgm:pt modelId="{D3AAAC3C-EDAA-4B7D-B913-B98D5FBC563D}" type="pres">
      <dgm:prSet presAssocID="{5729A97C-E9C5-461C-8B2D-5CA44371A543}" presName="parBackupNorm" presStyleCnt="0"/>
      <dgm:spPr/>
    </dgm:pt>
    <dgm:pt modelId="{D673AFC2-F909-46B5-8021-8FF8F6883C73}" type="pres">
      <dgm:prSet presAssocID="{C02A0968-1ECA-4B8D-BDD0-69B6B0748C67}" presName="parSpace" presStyleCnt="0"/>
      <dgm:spPr/>
    </dgm:pt>
    <dgm:pt modelId="{56DD6034-E28C-42ED-98F0-FE8B23D730FC}" type="pres">
      <dgm:prSet presAssocID="{8F587E4D-37AD-4167-96B8-E46B0A10B6B7}" presName="parComposite" presStyleCnt="0"/>
      <dgm:spPr/>
    </dgm:pt>
    <dgm:pt modelId="{AE1CDE3B-7E71-437B-8A3F-8F61548CD670}" type="pres">
      <dgm:prSet presAssocID="{8F587E4D-37AD-4167-96B8-E46B0A10B6B7}" presName="parBigCircle" presStyleLbl="node0" presStyleIdx="3" presStyleCnt="6"/>
      <dgm:spPr/>
    </dgm:pt>
    <dgm:pt modelId="{C63FB40D-AB9D-488E-97E3-AB00B0C325CB}" type="pres">
      <dgm:prSet presAssocID="{8F587E4D-37AD-4167-96B8-E46B0A10B6B7}" presName="parTx" presStyleLbl="revTx" presStyleIdx="3" presStyleCnt="6" custLinFactY="39507" custLinFactNeighborX="-72417" custLinFactNeighborY="100000"/>
      <dgm:spPr/>
      <dgm:t>
        <a:bodyPr/>
        <a:lstStyle/>
        <a:p>
          <a:endParaRPr lang="en-US"/>
        </a:p>
      </dgm:t>
    </dgm:pt>
    <dgm:pt modelId="{F08D48A1-A37E-4DCE-B7A2-486606186575}" type="pres">
      <dgm:prSet presAssocID="{8F587E4D-37AD-4167-96B8-E46B0A10B6B7}" presName="bSpace" presStyleCnt="0"/>
      <dgm:spPr/>
    </dgm:pt>
    <dgm:pt modelId="{6BBA2B10-703B-427C-A707-9ABE3F18245F}" type="pres">
      <dgm:prSet presAssocID="{8F587E4D-37AD-4167-96B8-E46B0A10B6B7}" presName="parBackupNorm" presStyleCnt="0"/>
      <dgm:spPr/>
    </dgm:pt>
    <dgm:pt modelId="{A277438B-C654-41B5-9E75-7278119ECD57}" type="pres">
      <dgm:prSet presAssocID="{70FAD058-E429-4664-8139-CA9A42FAD07D}" presName="parSpace" presStyleCnt="0"/>
      <dgm:spPr/>
    </dgm:pt>
    <dgm:pt modelId="{83C14DB9-D412-46AE-BF4C-ABA55F3EEFB5}" type="pres">
      <dgm:prSet presAssocID="{6E5641D3-CB79-4E31-9C0C-E973CB00AD1A}" presName="parComposite" presStyleCnt="0"/>
      <dgm:spPr/>
    </dgm:pt>
    <dgm:pt modelId="{FDC6CA89-C5CA-470E-BB30-A82CA5B89B51}" type="pres">
      <dgm:prSet presAssocID="{6E5641D3-CB79-4E31-9C0C-E973CB00AD1A}" presName="parBigCircle" presStyleLbl="node0" presStyleIdx="4" presStyleCnt="6"/>
      <dgm:spPr/>
    </dgm:pt>
    <dgm:pt modelId="{59DF4C70-61DF-454A-B9C5-52AE5CF6A6E7}" type="pres">
      <dgm:prSet presAssocID="{6E5641D3-CB79-4E31-9C0C-E973CB00AD1A}" presName="parTx" presStyleLbl="revTx" presStyleIdx="4" presStyleCnt="6" custScaleX="65923" custLinFactY="43883" custLinFactNeighborX="-65922" custLinFactNeighborY="100000"/>
      <dgm:spPr/>
      <dgm:t>
        <a:bodyPr/>
        <a:lstStyle/>
        <a:p>
          <a:endParaRPr lang="en-US"/>
        </a:p>
      </dgm:t>
    </dgm:pt>
    <dgm:pt modelId="{252F87E9-C9AE-41A1-A73D-831181C68C05}" type="pres">
      <dgm:prSet presAssocID="{6E5641D3-CB79-4E31-9C0C-E973CB00AD1A}" presName="bSpace" presStyleCnt="0"/>
      <dgm:spPr/>
    </dgm:pt>
    <dgm:pt modelId="{7325502D-0312-485D-A01F-21AA486B94B3}" type="pres">
      <dgm:prSet presAssocID="{6E5641D3-CB79-4E31-9C0C-E973CB00AD1A}" presName="parBackupNorm" presStyleCnt="0"/>
      <dgm:spPr/>
    </dgm:pt>
    <dgm:pt modelId="{EDAD6CB8-1A57-4DD3-B166-B8C6ED1C5CA4}" type="pres">
      <dgm:prSet presAssocID="{2CCAEDD2-38FC-4ED9-9476-27DC5C714D0D}" presName="parSpace" presStyleCnt="0"/>
      <dgm:spPr/>
    </dgm:pt>
    <dgm:pt modelId="{115D575F-E688-46D6-B5C7-5B547F757441}" type="pres">
      <dgm:prSet presAssocID="{07706D4F-2BD7-4394-B583-18634E783E33}" presName="parComposite" presStyleCnt="0"/>
      <dgm:spPr/>
    </dgm:pt>
    <dgm:pt modelId="{AD31E741-093D-4A8B-88AF-91CB969A7EF0}" type="pres">
      <dgm:prSet presAssocID="{07706D4F-2BD7-4394-B583-18634E783E33}" presName="parBigCircle" presStyleLbl="node0" presStyleIdx="5" presStyleCnt="6" custLinFactNeighborX="25360"/>
      <dgm:spPr/>
    </dgm:pt>
    <dgm:pt modelId="{9E60FD4E-1E39-4BFD-9ED0-428AC8FAF557}" type="pres">
      <dgm:prSet presAssocID="{07706D4F-2BD7-4394-B583-18634E783E33}" presName="parTx" presStyleLbl="revTx" presStyleIdx="5" presStyleCnt="6" custScaleX="95031" custScaleY="119668" custLinFactY="48124" custLinFactNeighborX="-48103" custLinFactNeighborY="100000"/>
      <dgm:spPr/>
      <dgm:t>
        <a:bodyPr/>
        <a:lstStyle/>
        <a:p>
          <a:endParaRPr lang="en-US"/>
        </a:p>
      </dgm:t>
    </dgm:pt>
    <dgm:pt modelId="{6DFADB96-3920-4FBC-8E87-71F71D55E75E}" type="pres">
      <dgm:prSet presAssocID="{07706D4F-2BD7-4394-B583-18634E783E33}" presName="bSpace" presStyleCnt="0"/>
      <dgm:spPr/>
    </dgm:pt>
    <dgm:pt modelId="{DABA10DA-4A46-4E28-9D32-E32611F5AE70}" type="pres">
      <dgm:prSet presAssocID="{07706D4F-2BD7-4394-B583-18634E783E33}" presName="parBackupNorm" presStyleCnt="0"/>
      <dgm:spPr/>
    </dgm:pt>
    <dgm:pt modelId="{32FAA919-BE55-4E65-BD4C-29533A63A2E5}" type="pres">
      <dgm:prSet presAssocID="{3B072EA5-23DE-4D7D-A0CB-B95806BF8F29}" presName="parSpace" presStyleCnt="0"/>
      <dgm:spPr/>
    </dgm:pt>
  </dgm:ptLst>
  <dgm:cxnLst>
    <dgm:cxn modelId="{B716F28F-A43F-44E1-9665-65008EEE91D2}" type="presOf" srcId="{B3AEE80C-D76A-4D51-BEFD-31BA00FAFF1B}" destId="{EF837D01-4C7F-4D83-AAF8-35D33A8F1669}" srcOrd="0" destOrd="0" presId="urn:microsoft.com/office/officeart/2008/layout/CircleAccentTimeline"/>
    <dgm:cxn modelId="{AEBF2D2D-6627-40FB-A2B2-1F3C5D87C365}" srcId="{5811C729-A6CC-43B1-B31A-CC7A2E35E5A7}" destId="{07706D4F-2BD7-4394-B583-18634E783E33}" srcOrd="5" destOrd="0" parTransId="{E8E1C806-1709-47AF-A5F2-3FAD6E965AB0}" sibTransId="{3B072EA5-23DE-4D7D-A0CB-B95806BF8F29}"/>
    <dgm:cxn modelId="{B5545C45-CC66-4390-8178-BAF2A7255260}" type="presOf" srcId="{8F587E4D-37AD-4167-96B8-E46B0A10B6B7}" destId="{C63FB40D-AB9D-488E-97E3-AB00B0C325CB}" srcOrd="0" destOrd="0" presId="urn:microsoft.com/office/officeart/2008/layout/CircleAccentTimeline"/>
    <dgm:cxn modelId="{B0546765-565E-444B-BE01-97FBA2DC7431}" type="presOf" srcId="{07706D4F-2BD7-4394-B583-18634E783E33}" destId="{9E60FD4E-1E39-4BFD-9ED0-428AC8FAF557}" srcOrd="0" destOrd="0" presId="urn:microsoft.com/office/officeart/2008/layout/CircleAccentTimeline"/>
    <dgm:cxn modelId="{A749F016-F0DC-4B33-8964-6640C7F20AEE}" srcId="{5811C729-A6CC-43B1-B31A-CC7A2E35E5A7}" destId="{6E5641D3-CB79-4E31-9C0C-E973CB00AD1A}" srcOrd="4" destOrd="0" parTransId="{42BBC431-EB3E-4119-B9C6-CF0E851B5323}" sibTransId="{2CCAEDD2-38FC-4ED9-9476-27DC5C714D0D}"/>
    <dgm:cxn modelId="{7D075B33-A196-4965-BB22-7BD553288F45}" type="presOf" srcId="{44D919FC-C64D-4398-AE06-432A944BDAC4}" destId="{83DC3094-3369-4AC1-9825-3D36B311D564}" srcOrd="0" destOrd="0" presId="urn:microsoft.com/office/officeart/2008/layout/CircleAccentTimeline"/>
    <dgm:cxn modelId="{F2756521-0CCC-4C44-BEE0-A310D942B1D6}" type="presOf" srcId="{6E5641D3-CB79-4E31-9C0C-E973CB00AD1A}" destId="{59DF4C70-61DF-454A-B9C5-52AE5CF6A6E7}" srcOrd="0" destOrd="0" presId="urn:microsoft.com/office/officeart/2008/layout/CircleAccentTimeline"/>
    <dgm:cxn modelId="{BAC8B798-2203-408E-AB2D-9AEFC427DF3E}" srcId="{5811C729-A6CC-43B1-B31A-CC7A2E35E5A7}" destId="{44D919FC-C64D-4398-AE06-432A944BDAC4}" srcOrd="1" destOrd="0" parTransId="{8D0E9F10-FC6E-443A-961D-6634EC8E6765}" sibTransId="{6114DE56-38D8-4151-B614-A7D82296D980}"/>
    <dgm:cxn modelId="{6D641ED5-5FC5-4101-9F60-DDD7A3CD744F}" srcId="{5811C729-A6CC-43B1-B31A-CC7A2E35E5A7}" destId="{8F587E4D-37AD-4167-96B8-E46B0A10B6B7}" srcOrd="3" destOrd="0" parTransId="{FCCCACFB-239F-446F-9DF4-E974DEC553A1}" sibTransId="{70FAD058-E429-4664-8139-CA9A42FAD07D}"/>
    <dgm:cxn modelId="{A5505B53-7DBE-45A3-B412-21B352B75F63}" type="presOf" srcId="{5811C729-A6CC-43B1-B31A-CC7A2E35E5A7}" destId="{96AAA622-CDD1-4689-8417-91A13E9D2658}" srcOrd="0" destOrd="0" presId="urn:microsoft.com/office/officeart/2008/layout/CircleAccentTimeline"/>
    <dgm:cxn modelId="{623F1820-FE9C-4B6A-A3A9-B86F85C0C084}" srcId="{5811C729-A6CC-43B1-B31A-CC7A2E35E5A7}" destId="{5729A97C-E9C5-461C-8B2D-5CA44371A543}" srcOrd="2" destOrd="0" parTransId="{31B95CD4-D124-4D24-A344-878F5EFDE2C5}" sibTransId="{C02A0968-1ECA-4B8D-BDD0-69B6B0748C67}"/>
    <dgm:cxn modelId="{FA1D246F-BBBF-4D98-B0EA-7576EB86B595}" srcId="{5811C729-A6CC-43B1-B31A-CC7A2E35E5A7}" destId="{B3AEE80C-D76A-4D51-BEFD-31BA00FAFF1B}" srcOrd="0" destOrd="0" parTransId="{02F58DD1-E4E5-4894-B429-C4F3F8851860}" sibTransId="{45336106-CA89-492C-9A1F-6390C919BC14}"/>
    <dgm:cxn modelId="{DB67E42C-22C1-411C-9F74-CFF2182E8E0D}" type="presOf" srcId="{5729A97C-E9C5-461C-8B2D-5CA44371A543}" destId="{D2E5E9BD-CAAA-4B20-A765-E7DAB449051B}" srcOrd="0" destOrd="0" presId="urn:microsoft.com/office/officeart/2008/layout/CircleAccentTimeline"/>
    <dgm:cxn modelId="{78FE5F47-E2A2-4894-ADEF-EF5E17878111}" type="presParOf" srcId="{96AAA622-CDD1-4689-8417-91A13E9D2658}" destId="{18749774-9585-488F-B23B-BB173A08AF4C}" srcOrd="0" destOrd="0" presId="urn:microsoft.com/office/officeart/2008/layout/CircleAccentTimeline"/>
    <dgm:cxn modelId="{CE10809A-877B-499A-ABF9-660DDBE6AB7D}" type="presParOf" srcId="{18749774-9585-488F-B23B-BB173A08AF4C}" destId="{BA2F4A1C-29A1-4E0E-92EA-2EC81E5B6E06}" srcOrd="0" destOrd="0" presId="urn:microsoft.com/office/officeart/2008/layout/CircleAccentTimeline"/>
    <dgm:cxn modelId="{51A4F77D-7CC2-4C20-98B1-45FED54C527D}" type="presParOf" srcId="{18749774-9585-488F-B23B-BB173A08AF4C}" destId="{EF837D01-4C7F-4D83-AAF8-35D33A8F1669}" srcOrd="1" destOrd="0" presId="urn:microsoft.com/office/officeart/2008/layout/CircleAccentTimeline"/>
    <dgm:cxn modelId="{B9A29E32-8E2F-4B86-9C08-B073EA6652EA}" type="presParOf" srcId="{18749774-9585-488F-B23B-BB173A08AF4C}" destId="{7D4FEE31-D128-43A2-A2A9-A8176978C5E7}" srcOrd="2" destOrd="0" presId="urn:microsoft.com/office/officeart/2008/layout/CircleAccentTimeline"/>
    <dgm:cxn modelId="{4ABCFEA5-1B7D-4C09-A486-3E9CDB6698B9}" type="presParOf" srcId="{96AAA622-CDD1-4689-8417-91A13E9D2658}" destId="{ACBB56D7-D9F4-4D33-B230-0633DB740A80}" srcOrd="1" destOrd="0" presId="urn:microsoft.com/office/officeart/2008/layout/CircleAccentTimeline"/>
    <dgm:cxn modelId="{28A9A056-D861-4690-B207-EFC34D5F67CA}" type="presParOf" srcId="{96AAA622-CDD1-4689-8417-91A13E9D2658}" destId="{1E4BF641-689A-4EF8-B729-4441341921D5}" srcOrd="2" destOrd="0" presId="urn:microsoft.com/office/officeart/2008/layout/CircleAccentTimeline"/>
    <dgm:cxn modelId="{A0A1DFAB-174A-4717-99E3-E64FE5494080}" type="presParOf" srcId="{96AAA622-CDD1-4689-8417-91A13E9D2658}" destId="{0B10E1AC-2B4D-47E2-8B33-00C598C437BB}" srcOrd="3" destOrd="0" presId="urn:microsoft.com/office/officeart/2008/layout/CircleAccentTimeline"/>
    <dgm:cxn modelId="{B23B775D-EC48-4D9C-8E72-0CD4CBEEC507}" type="presParOf" srcId="{0B10E1AC-2B4D-47E2-8B33-00C598C437BB}" destId="{14E624CC-4893-4181-AAE0-1FA3DE0FDE93}" srcOrd="0" destOrd="0" presId="urn:microsoft.com/office/officeart/2008/layout/CircleAccentTimeline"/>
    <dgm:cxn modelId="{60922203-F60D-47D5-B836-520257FC6820}" type="presParOf" srcId="{0B10E1AC-2B4D-47E2-8B33-00C598C437BB}" destId="{83DC3094-3369-4AC1-9825-3D36B311D564}" srcOrd="1" destOrd="0" presId="urn:microsoft.com/office/officeart/2008/layout/CircleAccentTimeline"/>
    <dgm:cxn modelId="{A515950F-15FD-4A48-843A-880BF41E71A8}" type="presParOf" srcId="{0B10E1AC-2B4D-47E2-8B33-00C598C437BB}" destId="{C823C5B6-D9C8-4B48-A0EE-4113AFBCB6E4}" srcOrd="2" destOrd="0" presId="urn:microsoft.com/office/officeart/2008/layout/CircleAccentTimeline"/>
    <dgm:cxn modelId="{E13B25BA-62A8-4C72-939F-A3FDBDB6D981}" type="presParOf" srcId="{96AAA622-CDD1-4689-8417-91A13E9D2658}" destId="{2C5B136F-5579-4C59-A97F-70CB082CE2AB}" srcOrd="4" destOrd="0" presId="urn:microsoft.com/office/officeart/2008/layout/CircleAccentTimeline"/>
    <dgm:cxn modelId="{A57F705F-427B-4A3A-BD20-81F06606D1A2}" type="presParOf" srcId="{96AAA622-CDD1-4689-8417-91A13E9D2658}" destId="{EAC45107-194F-4DB8-9E25-1E74E86C23FF}" srcOrd="5" destOrd="0" presId="urn:microsoft.com/office/officeart/2008/layout/CircleAccentTimeline"/>
    <dgm:cxn modelId="{5E896DB1-4A53-4283-80CD-A19D1E36AA7C}" type="presParOf" srcId="{96AAA622-CDD1-4689-8417-91A13E9D2658}" destId="{7D788EAC-DA54-495E-8DB1-23C5737E19D6}" srcOrd="6" destOrd="0" presId="urn:microsoft.com/office/officeart/2008/layout/CircleAccentTimeline"/>
    <dgm:cxn modelId="{14FA1FA4-7ABF-414C-A12D-838210FBE35F}" type="presParOf" srcId="{7D788EAC-DA54-495E-8DB1-23C5737E19D6}" destId="{97D71307-8AB6-40A1-AE7A-FC296792C12E}" srcOrd="0" destOrd="0" presId="urn:microsoft.com/office/officeart/2008/layout/CircleAccentTimeline"/>
    <dgm:cxn modelId="{EE9E9F01-A5D6-4928-99AC-7DFD3EA65B9C}" type="presParOf" srcId="{7D788EAC-DA54-495E-8DB1-23C5737E19D6}" destId="{D2E5E9BD-CAAA-4B20-A765-E7DAB449051B}" srcOrd="1" destOrd="0" presId="urn:microsoft.com/office/officeart/2008/layout/CircleAccentTimeline"/>
    <dgm:cxn modelId="{07E34A36-6B4B-4A12-A0C3-D949873B9BF7}" type="presParOf" srcId="{7D788EAC-DA54-495E-8DB1-23C5737E19D6}" destId="{3C04B3B5-F3BC-492C-A352-46ABA2B18AC7}" srcOrd="2" destOrd="0" presId="urn:microsoft.com/office/officeart/2008/layout/CircleAccentTimeline"/>
    <dgm:cxn modelId="{DF333C3F-C685-4E84-AD02-A394F2547BFE}" type="presParOf" srcId="{96AAA622-CDD1-4689-8417-91A13E9D2658}" destId="{D3AAAC3C-EDAA-4B7D-B913-B98D5FBC563D}" srcOrd="7" destOrd="0" presId="urn:microsoft.com/office/officeart/2008/layout/CircleAccentTimeline"/>
    <dgm:cxn modelId="{B67ACD00-B010-4865-95DE-5DD8F0B6D645}" type="presParOf" srcId="{96AAA622-CDD1-4689-8417-91A13E9D2658}" destId="{D673AFC2-F909-46B5-8021-8FF8F6883C73}" srcOrd="8" destOrd="0" presId="urn:microsoft.com/office/officeart/2008/layout/CircleAccentTimeline"/>
    <dgm:cxn modelId="{184588A9-1775-4E4C-8693-29297B5CF8FD}" type="presParOf" srcId="{96AAA622-CDD1-4689-8417-91A13E9D2658}" destId="{56DD6034-E28C-42ED-98F0-FE8B23D730FC}" srcOrd="9" destOrd="0" presId="urn:microsoft.com/office/officeart/2008/layout/CircleAccentTimeline"/>
    <dgm:cxn modelId="{DAEC8F12-5B37-4077-AE3F-E3BDF0A92818}" type="presParOf" srcId="{56DD6034-E28C-42ED-98F0-FE8B23D730FC}" destId="{AE1CDE3B-7E71-437B-8A3F-8F61548CD670}" srcOrd="0" destOrd="0" presId="urn:microsoft.com/office/officeart/2008/layout/CircleAccentTimeline"/>
    <dgm:cxn modelId="{EEFBD13F-764B-4DC7-9DEA-1D513C8767DF}" type="presParOf" srcId="{56DD6034-E28C-42ED-98F0-FE8B23D730FC}" destId="{C63FB40D-AB9D-488E-97E3-AB00B0C325CB}" srcOrd="1" destOrd="0" presId="urn:microsoft.com/office/officeart/2008/layout/CircleAccentTimeline"/>
    <dgm:cxn modelId="{2AD77414-FB36-4B21-8D1C-8C755A710C82}" type="presParOf" srcId="{56DD6034-E28C-42ED-98F0-FE8B23D730FC}" destId="{F08D48A1-A37E-4DCE-B7A2-486606186575}" srcOrd="2" destOrd="0" presId="urn:microsoft.com/office/officeart/2008/layout/CircleAccentTimeline"/>
    <dgm:cxn modelId="{20BB76CF-20F5-4EE4-A1F0-D39600C9F77A}" type="presParOf" srcId="{96AAA622-CDD1-4689-8417-91A13E9D2658}" destId="{6BBA2B10-703B-427C-A707-9ABE3F18245F}" srcOrd="10" destOrd="0" presId="urn:microsoft.com/office/officeart/2008/layout/CircleAccentTimeline"/>
    <dgm:cxn modelId="{23548A9F-9C54-4AB4-8E47-1A359575AE78}" type="presParOf" srcId="{96AAA622-CDD1-4689-8417-91A13E9D2658}" destId="{A277438B-C654-41B5-9E75-7278119ECD57}" srcOrd="11" destOrd="0" presId="urn:microsoft.com/office/officeart/2008/layout/CircleAccentTimeline"/>
    <dgm:cxn modelId="{DDA37203-D17E-4126-8FBE-0FEE1E2A0ACE}" type="presParOf" srcId="{96AAA622-CDD1-4689-8417-91A13E9D2658}" destId="{83C14DB9-D412-46AE-BF4C-ABA55F3EEFB5}" srcOrd="12" destOrd="0" presId="urn:microsoft.com/office/officeart/2008/layout/CircleAccentTimeline"/>
    <dgm:cxn modelId="{C0B52D42-7A0E-4D47-98E3-D13EF8D2F962}" type="presParOf" srcId="{83C14DB9-D412-46AE-BF4C-ABA55F3EEFB5}" destId="{FDC6CA89-C5CA-470E-BB30-A82CA5B89B51}" srcOrd="0" destOrd="0" presId="urn:microsoft.com/office/officeart/2008/layout/CircleAccentTimeline"/>
    <dgm:cxn modelId="{98CCF16D-D686-4B6D-8112-66A7A07CB390}" type="presParOf" srcId="{83C14DB9-D412-46AE-BF4C-ABA55F3EEFB5}" destId="{59DF4C70-61DF-454A-B9C5-52AE5CF6A6E7}" srcOrd="1" destOrd="0" presId="urn:microsoft.com/office/officeart/2008/layout/CircleAccentTimeline"/>
    <dgm:cxn modelId="{1709D152-1C44-495C-94C7-8F5BDCC3930D}" type="presParOf" srcId="{83C14DB9-D412-46AE-BF4C-ABA55F3EEFB5}" destId="{252F87E9-C9AE-41A1-A73D-831181C68C05}" srcOrd="2" destOrd="0" presId="urn:microsoft.com/office/officeart/2008/layout/CircleAccentTimeline"/>
    <dgm:cxn modelId="{1268A8AD-BBDF-4FD2-9739-293B50B94602}" type="presParOf" srcId="{96AAA622-CDD1-4689-8417-91A13E9D2658}" destId="{7325502D-0312-485D-A01F-21AA486B94B3}" srcOrd="13" destOrd="0" presId="urn:microsoft.com/office/officeart/2008/layout/CircleAccentTimeline"/>
    <dgm:cxn modelId="{D18D16F6-0FFD-4955-AD3C-6D4E3FF24647}" type="presParOf" srcId="{96AAA622-CDD1-4689-8417-91A13E9D2658}" destId="{EDAD6CB8-1A57-4DD3-B166-B8C6ED1C5CA4}" srcOrd="14" destOrd="0" presId="urn:microsoft.com/office/officeart/2008/layout/CircleAccentTimeline"/>
    <dgm:cxn modelId="{76F10458-F4AF-4ABD-BF15-D37A12046843}" type="presParOf" srcId="{96AAA622-CDD1-4689-8417-91A13E9D2658}" destId="{115D575F-E688-46D6-B5C7-5B547F757441}" srcOrd="15" destOrd="0" presId="urn:microsoft.com/office/officeart/2008/layout/CircleAccentTimeline"/>
    <dgm:cxn modelId="{1B3B307B-E4FE-492C-A7FC-75B200727820}" type="presParOf" srcId="{115D575F-E688-46D6-B5C7-5B547F757441}" destId="{AD31E741-093D-4A8B-88AF-91CB969A7EF0}" srcOrd="0" destOrd="0" presId="urn:microsoft.com/office/officeart/2008/layout/CircleAccentTimeline"/>
    <dgm:cxn modelId="{CA7596DA-EC27-49E3-97BC-55EDFAC4A679}" type="presParOf" srcId="{115D575F-E688-46D6-B5C7-5B547F757441}" destId="{9E60FD4E-1E39-4BFD-9ED0-428AC8FAF557}" srcOrd="1" destOrd="0" presId="urn:microsoft.com/office/officeart/2008/layout/CircleAccentTimeline"/>
    <dgm:cxn modelId="{27AF75C8-FA71-4C84-896D-34FED8CD74BF}" type="presParOf" srcId="{115D575F-E688-46D6-B5C7-5B547F757441}" destId="{6DFADB96-3920-4FBC-8E87-71F71D55E75E}" srcOrd="2" destOrd="0" presId="urn:microsoft.com/office/officeart/2008/layout/CircleAccentTimeline"/>
    <dgm:cxn modelId="{76686065-C00C-4A07-9929-DD1FDEBBBD59}" type="presParOf" srcId="{96AAA622-CDD1-4689-8417-91A13E9D2658}" destId="{DABA10DA-4A46-4E28-9D32-E32611F5AE70}" srcOrd="16" destOrd="0" presId="urn:microsoft.com/office/officeart/2008/layout/CircleAccentTimeline"/>
    <dgm:cxn modelId="{EEAB4B6A-0D7D-4EAA-AE0F-61188B7EBA42}" type="presParOf" srcId="{96AAA622-CDD1-4689-8417-91A13E9D2658}" destId="{32FAA919-BE55-4E65-BD4C-29533A63A2E5}" srcOrd="17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F4A1C-29A1-4E0E-92EA-2EC81E5B6E06}">
      <dsp:nvSpPr>
        <dsp:cNvPr id="0" name=""/>
        <dsp:cNvSpPr/>
      </dsp:nvSpPr>
      <dsp:spPr>
        <a:xfrm>
          <a:off x="5697" y="3668473"/>
          <a:ext cx="1243059" cy="1243059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37D01-4C7F-4D83-AAF8-35D33A8F1669}">
      <dsp:nvSpPr>
        <dsp:cNvPr id="0" name=""/>
        <dsp:cNvSpPr/>
      </dsp:nvSpPr>
      <dsp:spPr>
        <a:xfrm rot="17700000">
          <a:off x="-132943" y="4725515"/>
          <a:ext cx="1718018" cy="801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Declare Candidacy</a:t>
          </a:r>
          <a:endParaRPr lang="en-US" sz="1800" kern="1200" dirty="0"/>
        </a:p>
      </dsp:txBody>
      <dsp:txXfrm>
        <a:off x="-132943" y="4725515"/>
        <a:ext cx="1718018" cy="801125"/>
      </dsp:txXfrm>
    </dsp:sp>
    <dsp:sp modelId="{14E624CC-4893-4181-AAE0-1FA3DE0FDE93}">
      <dsp:nvSpPr>
        <dsp:cNvPr id="0" name=""/>
        <dsp:cNvSpPr/>
      </dsp:nvSpPr>
      <dsp:spPr>
        <a:xfrm>
          <a:off x="1404564" y="3668473"/>
          <a:ext cx="1243059" cy="1243059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DC3094-3369-4AC1-9825-3D36B311D564}">
      <dsp:nvSpPr>
        <dsp:cNvPr id="0" name=""/>
        <dsp:cNvSpPr/>
      </dsp:nvSpPr>
      <dsp:spPr>
        <a:xfrm rot="17700000">
          <a:off x="715507" y="5260406"/>
          <a:ext cx="1798476" cy="8386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Primary </a:t>
          </a:r>
          <a:r>
            <a:rPr lang="en-US" sz="1800" kern="1200" dirty="0" smtClean="0"/>
            <a:t>Elections or </a:t>
          </a:r>
          <a:r>
            <a:rPr lang="en-US" sz="1800" kern="1200" dirty="0" smtClean="0"/>
            <a:t>Caucuses</a:t>
          </a:r>
        </a:p>
      </dsp:txBody>
      <dsp:txXfrm>
        <a:off x="715507" y="5260406"/>
        <a:ext cx="1798476" cy="838643"/>
      </dsp:txXfrm>
    </dsp:sp>
    <dsp:sp modelId="{97D71307-8AB6-40A1-AE7A-FC296792C12E}">
      <dsp:nvSpPr>
        <dsp:cNvPr id="0" name=""/>
        <dsp:cNvSpPr/>
      </dsp:nvSpPr>
      <dsp:spPr>
        <a:xfrm>
          <a:off x="2837433" y="3668473"/>
          <a:ext cx="1243059" cy="1243059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E5E9BD-CAAA-4B20-A765-E7DAB449051B}">
      <dsp:nvSpPr>
        <dsp:cNvPr id="0" name=""/>
        <dsp:cNvSpPr/>
      </dsp:nvSpPr>
      <dsp:spPr>
        <a:xfrm rot="17700000">
          <a:off x="2287981" y="4710801"/>
          <a:ext cx="1864197" cy="869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Nomination at Party National Conventions</a:t>
          </a:r>
          <a:endParaRPr lang="en-US" sz="1800" kern="1200" dirty="0"/>
        </a:p>
      </dsp:txBody>
      <dsp:txXfrm>
        <a:off x="2287981" y="4710801"/>
        <a:ext cx="1864197" cy="869289"/>
      </dsp:txXfrm>
    </dsp:sp>
    <dsp:sp modelId="{AE1CDE3B-7E71-437B-8A3F-8F61548CD670}">
      <dsp:nvSpPr>
        <dsp:cNvPr id="0" name=""/>
        <dsp:cNvSpPr/>
      </dsp:nvSpPr>
      <dsp:spPr>
        <a:xfrm>
          <a:off x="4298077" y="3668473"/>
          <a:ext cx="1243059" cy="1243059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3FB40D-AB9D-488E-97E3-AB00B0C325CB}">
      <dsp:nvSpPr>
        <dsp:cNvPr id="0" name=""/>
        <dsp:cNvSpPr/>
      </dsp:nvSpPr>
      <dsp:spPr>
        <a:xfrm rot="17700000">
          <a:off x="3774392" y="5047955"/>
          <a:ext cx="1545260" cy="74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Election Day</a:t>
          </a:r>
          <a:endParaRPr lang="en-US" sz="1800" kern="1200" dirty="0"/>
        </a:p>
      </dsp:txBody>
      <dsp:txXfrm>
        <a:off x="3774392" y="5047955"/>
        <a:ext cx="1545260" cy="744696"/>
      </dsp:txXfrm>
    </dsp:sp>
    <dsp:sp modelId="{FDC6CA89-C5CA-470E-BB30-A82CA5B89B51}">
      <dsp:nvSpPr>
        <dsp:cNvPr id="0" name=""/>
        <dsp:cNvSpPr/>
      </dsp:nvSpPr>
      <dsp:spPr>
        <a:xfrm>
          <a:off x="5634867" y="3668473"/>
          <a:ext cx="1243059" cy="1243059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F4C70-61DF-454A-B9C5-52AE5CF6A6E7}">
      <dsp:nvSpPr>
        <dsp:cNvPr id="0" name=""/>
        <dsp:cNvSpPr/>
      </dsp:nvSpPr>
      <dsp:spPr>
        <a:xfrm rot="17700000">
          <a:off x="5452196" y="5253874"/>
          <a:ext cx="1035738" cy="4829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Electoral College</a:t>
          </a:r>
          <a:endParaRPr lang="en-US" sz="1800" kern="1200" dirty="0"/>
        </a:p>
      </dsp:txBody>
      <dsp:txXfrm>
        <a:off x="5452196" y="5253874"/>
        <a:ext cx="1035738" cy="482972"/>
      </dsp:txXfrm>
    </dsp:sp>
    <dsp:sp modelId="{AD31E741-093D-4A8B-88AF-91CB969A7EF0}">
      <dsp:nvSpPr>
        <dsp:cNvPr id="0" name=""/>
        <dsp:cNvSpPr/>
      </dsp:nvSpPr>
      <dsp:spPr>
        <a:xfrm>
          <a:off x="7060629" y="3668473"/>
          <a:ext cx="1243059" cy="1243059"/>
        </a:xfrm>
        <a:prstGeom prst="donut">
          <a:avLst>
            <a:gd name="adj" fmla="val 2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60FD4E-1E39-4BFD-9ED0-428AC8FAF557}">
      <dsp:nvSpPr>
        <dsp:cNvPr id="0" name=""/>
        <dsp:cNvSpPr/>
      </dsp:nvSpPr>
      <dsp:spPr>
        <a:xfrm rot="17700000">
          <a:off x="6570688" y="5219989"/>
          <a:ext cx="1493063" cy="6962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0" rIns="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Inauguration</a:t>
          </a:r>
          <a:endParaRPr lang="en-US" sz="1800" kern="1200" dirty="0"/>
        </a:p>
      </dsp:txBody>
      <dsp:txXfrm>
        <a:off x="6570688" y="5219989"/>
        <a:ext cx="1493063" cy="69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D097AB-4373-ED47-94C0-139DF916E70E}" type="datetime1">
              <a:rPr lang="en-US" smtClean="0"/>
              <a:t>3/3/2016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35D9F1-4241-3142-87D2-C5E67FD01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301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21139AE-1DC1-A440-8156-56A766CEB29F}" type="datetime1">
              <a:rPr lang="en-US" smtClean="0"/>
              <a:t>3/3/2016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9F3A79-957A-E344-A7EE-94164ABF9C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011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F3A79-957A-E344-A7EE-94164ABF9C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F3A79-957A-E344-A7EE-94164ABF9C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99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9F3A79-957A-E344-A7EE-94164ABF9C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250538"/>
            <a:ext cx="7772400" cy="1470025"/>
          </a:xfrm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COVER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86304"/>
            <a:ext cx="6400800" cy="560839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685800" y="1575280"/>
            <a:ext cx="77724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685800" y="2455208"/>
            <a:ext cx="77724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685800" y="2554993"/>
            <a:ext cx="77724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685800" y="1457351"/>
            <a:ext cx="7772400" cy="0"/>
          </a:xfrm>
          <a:prstGeom prst="line">
            <a:avLst/>
          </a:prstGeom>
          <a:ln w="19050" cmpd="sng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82" y="4398633"/>
            <a:ext cx="1703143" cy="170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3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py Style Shee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77862"/>
          </a:xfrm>
        </p:spPr>
        <p:txBody>
          <a:bodyPr anchor="t" anchorCtr="0">
            <a:normAutofit/>
          </a:bodyPr>
          <a:lstStyle>
            <a:lvl1pPr marL="91440" algn="l">
              <a:spcBef>
                <a:spcPts val="0"/>
              </a:spcBef>
              <a:defRPr sz="3600" b="1" i="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general copy style sheet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957763"/>
          </a:xfrm>
        </p:spPr>
        <p:txBody>
          <a:bodyPr/>
          <a:lstStyle>
            <a:lvl1pPr marL="91440" indent="0">
              <a:buClr>
                <a:schemeClr val="accent1"/>
              </a:buClr>
              <a:buFont typeface="Wingdings" charset="2"/>
              <a:buNone/>
              <a:defRPr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/>
            </a:lvl2pPr>
            <a:lvl3pPr marL="1143000" indent="-228600">
              <a:buClr>
                <a:schemeClr val="accent1"/>
              </a:buClr>
              <a:buSzPct val="50000"/>
              <a:buFont typeface="Wingdings" charset="2"/>
              <a:buChar char="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83200" y="6356350"/>
            <a:ext cx="2895600" cy="365125"/>
          </a:xfr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3100" y="6356350"/>
            <a:ext cx="393700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/>
              </a:defRPr>
            </a:lvl1pPr>
          </a:lstStyle>
          <a:p>
            <a:fld id="{73FF3476-E0DC-984C-B180-EFFAB7B60F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9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16530" y="2529607"/>
            <a:ext cx="7772400" cy="1470025"/>
          </a:xfrm>
        </p:spPr>
        <p:txBody>
          <a:bodyPr/>
          <a:lstStyle>
            <a:lvl1pPr marL="91440" algn="l"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section COVER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12374" y="2529607"/>
            <a:ext cx="0" cy="1470025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70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Copy Style Shee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677862"/>
          </a:xfrm>
        </p:spPr>
        <p:txBody>
          <a:bodyPr anchor="t" anchorCtr="0">
            <a:normAutofit/>
          </a:bodyPr>
          <a:lstStyle>
            <a:lvl1pPr marL="91440" algn="l">
              <a:spcBef>
                <a:spcPts val="0"/>
              </a:spcBef>
              <a:defRPr sz="3600" b="1" i="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Bulleted copy style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229600" cy="4957763"/>
          </a:xfrm>
        </p:spPr>
        <p:txBody>
          <a:bodyPr/>
          <a:lstStyle>
            <a:lvl1pPr marL="438912" indent="-342900">
              <a:buClr>
                <a:schemeClr val="accent1"/>
              </a:buClr>
              <a:buSzPct val="80000"/>
              <a:buFont typeface="Wingdings" charset="2"/>
              <a:buChar char=""/>
              <a:defRPr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/>
            </a:lvl2pPr>
            <a:lvl3pPr marL="1143000" indent="-228600">
              <a:buClr>
                <a:schemeClr val="accent1"/>
              </a:buClr>
              <a:buSzPct val="50000"/>
              <a:buFont typeface="Wingdings" charset="2"/>
              <a:buChar char=""/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83200" y="6356350"/>
            <a:ext cx="2895600" cy="365125"/>
          </a:xfr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3100" y="6356350"/>
            <a:ext cx="393700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/>
              </a:defRPr>
            </a:lvl1pPr>
          </a:lstStyle>
          <a:p>
            <a:fld id="{73FF3476-E0DC-984C-B180-EFFAB7B60F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7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Style Shee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PICTURE STYLE SHEET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83200" y="6356350"/>
            <a:ext cx="2895600" cy="365125"/>
          </a:xfrm>
        </p:spPr>
        <p:txBody>
          <a:bodyPr/>
          <a:lstStyle>
            <a:lvl1pPr algn="r">
              <a:defRPr sz="1000" b="1" i="0"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93100" y="6356350"/>
            <a:ext cx="393700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/>
              </a:defRPr>
            </a:lvl1pPr>
          </a:lstStyle>
          <a:p>
            <a:fld id="{73FF3476-E0DC-984C-B180-EFFAB7B60F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8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www.envisionexperience.com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F3476-E0DC-984C-B180-EFFAB7B60F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50" r:id="rId4"/>
    <p:sldLayoutId id="2147483657" r:id="rId5"/>
    <p:sldLayoutId id="2147483661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lG5w4GeCZJ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Zlk16F9ICT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3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Chase the race 2016</a:t>
            </a:r>
            <a:br>
              <a:rPr lang="en-US" sz="3200" dirty="0" smtClean="0"/>
            </a:br>
            <a:r>
              <a:rPr lang="en-US" sz="3200" dirty="0" smtClean="0"/>
              <a:t>Lesson plan: Picking </a:t>
            </a:r>
            <a:r>
              <a:rPr lang="en-US" sz="3200" dirty="0" smtClean="0"/>
              <a:t>POTUS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474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From Declaring to the Primaries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20" y="1158949"/>
            <a:ext cx="8027580" cy="2233283"/>
          </a:xfrm>
        </p:spPr>
        <p:txBody>
          <a:bodyPr>
            <a:normAutofit fontScale="77500" lnSpcReduction="20000"/>
          </a:bodyPr>
          <a:lstStyle/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Candidates need to gain support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Fundraise 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Campaign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Primary Debates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11 Republican &amp; 8 Democratic debates for 2016 election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122" name="Picture 2" descr="https://i.ytimg.com/vi/Ld9wRdyjWi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97" y="3205462"/>
            <a:ext cx="5154356" cy="28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or Caucus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418"/>
            <a:ext cx="8229600" cy="4957763"/>
          </a:xfrm>
        </p:spPr>
        <p:txBody>
          <a:bodyPr>
            <a:normAutofit fontScale="92500" lnSpcReduction="20000"/>
          </a:bodyPr>
          <a:lstStyle/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/>
              <a:t>Primaries or </a:t>
            </a:r>
            <a:r>
              <a:rPr lang="en-US" dirty="0" smtClean="0"/>
              <a:t>caucuses </a:t>
            </a:r>
            <a:r>
              <a:rPr lang="en-US" dirty="0"/>
              <a:t>occur from February to June </a:t>
            </a:r>
            <a:r>
              <a:rPr lang="en-US" dirty="0" smtClean="0"/>
              <a:t>2016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Each state’s Republican &amp; Democrat </a:t>
            </a:r>
            <a:r>
              <a:rPr lang="en-US" dirty="0"/>
              <a:t>p</a:t>
            </a:r>
            <a:r>
              <a:rPr lang="en-US" dirty="0" smtClean="0"/>
              <a:t>arties set procedures for the primary </a:t>
            </a:r>
            <a:r>
              <a:rPr lang="en-US" dirty="0"/>
              <a:t>or </a:t>
            </a:r>
            <a:r>
              <a:rPr lang="en-US" dirty="0" smtClean="0"/>
              <a:t>caucus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Primary Election – voters vote for their choice of Republican or Democrat candidate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Most states hold a primary election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Caucus – meeting in which supporters decide on their choice of candidate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The following states hold caucuses vs. primaries: Iowa, Nevada, Minnesota, Colorado, Nebraska, Kansas, Maine, Alaska, Hawaii, Wyoming, Utah </a:t>
            </a:r>
            <a:endParaRPr lang="en-US" dirty="0"/>
          </a:p>
          <a:p>
            <a:pPr marL="54864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04196" y="148856"/>
            <a:ext cx="3244111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Is this democracy?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Open vs Closed Primaries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Open – voters are not required to declare party affiliation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Closed – only voters registered for the party may vote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7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0351"/>
            <a:ext cx="9448800" cy="677862"/>
          </a:xfrm>
        </p:spPr>
        <p:txBody>
          <a:bodyPr>
            <a:noAutofit/>
          </a:bodyPr>
          <a:lstStyle/>
          <a:p>
            <a:r>
              <a:rPr lang="en-US" sz="2800" dirty="0" smtClean="0"/>
              <a:t>National Conventions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13142"/>
            <a:ext cx="8229600" cy="5281794"/>
          </a:xfrm>
        </p:spPr>
        <p:txBody>
          <a:bodyPr>
            <a:normAutofit fontScale="92500" lnSpcReduction="10000"/>
          </a:bodyPr>
          <a:lstStyle/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Republicans and Democrats hold a convention in the summer to officially nominate their candidate for President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Delegates vote for their candidate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Delegates are chosen at the state level from primaries or caucus results, to vote for a specific candidate. Also known as pledged delegates.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Super Delegates are prominent members of their party and can vote for their choice. Also known as unpledged delegates.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Usually by the Conventions there is a clear nominee and other candidates have dropped out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86208" y="120731"/>
            <a:ext cx="3244111" cy="83099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Is this democracy?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Super Delegates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Republicans – approx.103 of 2472 delegates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chemeClr val="bg1"/>
                </a:solidFill>
              </a:rPr>
              <a:t>Democrats – approx. 712 of 4763 delegates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45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Election 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2500"/>
            <a:ext cx="4826000" cy="4957763"/>
          </a:xfrm>
        </p:spPr>
        <p:txBody>
          <a:bodyPr>
            <a:normAutofit lnSpcReduction="10000"/>
          </a:bodyPr>
          <a:lstStyle/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November 8, 2016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Voters go to the polls and vote for their choice for President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Often called the popular vote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President isn’t decided by the popular vote, but instead the Electoral College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26" name="Picture 2" descr="https://upload.wikimedia.org/wikipedia/commons/thumb/3/3c/Electoral_College_2016.svg/2000px-Electoral_College_2016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026" y="1888625"/>
            <a:ext cx="4232974" cy="246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73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Electoral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884" y="1168400"/>
            <a:ext cx="8807115" cy="4957763"/>
          </a:xfrm>
        </p:spPr>
        <p:txBody>
          <a:bodyPr>
            <a:normAutofit fontScale="77500" lnSpcReduction="20000"/>
          </a:bodyPr>
          <a:lstStyle/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/>
              <a:t>On election </a:t>
            </a:r>
            <a:r>
              <a:rPr lang="en-US" dirty="0" smtClean="0"/>
              <a:t>day, </a:t>
            </a:r>
            <a:r>
              <a:rPr lang="en-US" dirty="0"/>
              <a:t>voters cast their vote for President in the popular vote</a:t>
            </a:r>
          </a:p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/>
              <a:t>Electoral votes are determined by the popular vote and </a:t>
            </a:r>
            <a:r>
              <a:rPr lang="en-US" dirty="0" smtClean="0"/>
              <a:t>then it is winner-take-all </a:t>
            </a:r>
            <a:r>
              <a:rPr lang="en-US" dirty="0" smtClean="0"/>
              <a:t>by </a:t>
            </a:r>
            <a:r>
              <a:rPr lang="en-US" dirty="0" smtClean="0"/>
              <a:t>state, </a:t>
            </a:r>
            <a:r>
              <a:rPr lang="en-US" dirty="0"/>
              <a:t>except in Maine &amp; Nebraska</a:t>
            </a:r>
          </a:p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/>
              <a:t>The number of electors per state is equal to the number of seats </a:t>
            </a:r>
            <a:r>
              <a:rPr lang="en-US" dirty="0" smtClean="0"/>
              <a:t>that state holds </a:t>
            </a:r>
            <a:r>
              <a:rPr lang="en-US" dirty="0"/>
              <a:t>in Congress </a:t>
            </a:r>
          </a:p>
          <a:p>
            <a:pPr lvl="2"/>
            <a:r>
              <a:rPr lang="en-US" dirty="0"/>
              <a:t>2 Senators + x Representatives</a:t>
            </a:r>
          </a:p>
          <a:p>
            <a:pPr lvl="2"/>
            <a:r>
              <a:rPr lang="en-US" dirty="0"/>
              <a:t>Washington D.C. has 3 electoral votes – </a:t>
            </a:r>
            <a:r>
              <a:rPr lang="en-US" dirty="0" smtClean="0"/>
              <a:t>as established by the 23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Amendment </a:t>
            </a:r>
            <a:r>
              <a:rPr lang="en-US" dirty="0" smtClean="0"/>
              <a:t>in </a:t>
            </a:r>
            <a:r>
              <a:rPr lang="en-US" dirty="0"/>
              <a:t>1961</a:t>
            </a:r>
          </a:p>
          <a:p>
            <a:pPr lvl="2"/>
            <a:r>
              <a:rPr lang="en-US" dirty="0"/>
              <a:t>CA-55, TX-38, NY-29, FL-29, IL-20, PA-20</a:t>
            </a:r>
          </a:p>
          <a:p>
            <a:pPr lvl="2"/>
            <a:r>
              <a:rPr lang="en-US" dirty="0"/>
              <a:t>AK, DE,MT,ND,SD,VT &amp; WY each have 3</a:t>
            </a:r>
          </a:p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270 </a:t>
            </a:r>
            <a:r>
              <a:rPr lang="en-US" dirty="0"/>
              <a:t>of the 538 </a:t>
            </a:r>
            <a:r>
              <a:rPr lang="en-US" dirty="0" smtClean="0"/>
              <a:t>electoral votes required to </a:t>
            </a:r>
            <a:r>
              <a:rPr lang="en-US" dirty="0"/>
              <a:t>become </a:t>
            </a:r>
            <a:r>
              <a:rPr lang="en-US" dirty="0" smtClean="0"/>
              <a:t>President</a:t>
            </a:r>
          </a:p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Electors meet and cast their votes on December 19, 2016</a:t>
            </a:r>
          </a:p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Congress counts and certifies electoral votes in January</a:t>
            </a:r>
          </a:p>
          <a:p>
            <a:pPr marL="548640" lvl="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27912" y="198070"/>
            <a:ext cx="3075455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Is this democracy?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Popular vote winter takes all electoral votes in a state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7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Inauguration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13" y="1011145"/>
            <a:ext cx="8229600" cy="4957763"/>
          </a:xfrm>
        </p:spPr>
        <p:txBody>
          <a:bodyPr/>
          <a:lstStyle/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January 20, 2017 the President is sworn into office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14" descr="http://www.outsidethebeltway.com/wp-content/uploads/2013/01/Obama-2012-Inaugur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6737"/>
            <a:ext cx="4315026" cy="287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hegatewaypundit.com/wp-content/uploads/2013/01/obama-2008-e13575144878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13" y="2680913"/>
            <a:ext cx="4000500" cy="264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31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/>
              <a:t>Is the American presidential </a:t>
            </a:r>
            <a:r>
              <a:rPr lang="en-US" dirty="0" smtClean="0"/>
              <a:t>selection PROCESS </a:t>
            </a:r>
            <a:r>
              <a:rPr lang="en-US" dirty="0"/>
              <a:t>democratic? 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56350"/>
            <a:ext cx="2895600" cy="365125"/>
          </a:xfrm>
        </p:spPr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50300" y="6356350"/>
            <a:ext cx="393700" cy="365125"/>
          </a:xfrm>
        </p:spPr>
        <p:txBody>
          <a:bodyPr/>
          <a:lstStyle/>
          <a:p>
            <a:fld id="{73FF3476-E0DC-984C-B180-EFFAB7B60F2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30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iS Democracy?</a:t>
            </a:r>
            <a:br>
              <a:rPr lang="en-US" dirty="0" smtClean="0"/>
            </a:br>
            <a:r>
              <a:rPr lang="en-US" dirty="0" smtClean="0"/>
              <a:t>Who </a:t>
            </a:r>
            <a:r>
              <a:rPr lang="en-US" dirty="0" smtClean="0"/>
              <a:t>are</a:t>
            </a:r>
            <a:r>
              <a:rPr lang="en-US" dirty="0" smtClean="0"/>
              <a:t> </a:t>
            </a:r>
            <a:r>
              <a:rPr lang="en-US" dirty="0" smtClean="0"/>
              <a:t>the Demos?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56350"/>
            <a:ext cx="2895600" cy="365125"/>
          </a:xfrm>
        </p:spPr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50300" y="6356350"/>
            <a:ext cx="393700" cy="365125"/>
          </a:xfrm>
        </p:spPr>
        <p:txBody>
          <a:bodyPr/>
          <a:lstStyle/>
          <a:p>
            <a:fld id="{73FF3476-E0DC-984C-B180-EFFAB7B60F2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55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3491"/>
            <a:ext cx="8229600" cy="49577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000" dirty="0" smtClean="0"/>
              <a:t>A </a:t>
            </a:r>
            <a:r>
              <a:rPr lang="en-US" sz="4000" dirty="0"/>
              <a:t>system of government in which power is vested in the people, who rule either directly or through freely elected representatives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AutoShape 4" descr="Image result for democracy government"/>
          <p:cNvSpPr>
            <a:spLocks noChangeAspect="1" noChangeArrowheads="1"/>
          </p:cNvSpPr>
          <p:nvPr/>
        </p:nvSpPr>
        <p:spPr bwMode="auto">
          <a:xfrm>
            <a:off x="155574" y="-144463"/>
            <a:ext cx="1684499" cy="16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usercontent1.hubimg.com/4455386_f2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034" y="4193046"/>
            <a:ext cx="1468766" cy="190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6018428"/>
            <a:ext cx="240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According to dictionary.com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65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13" y="425169"/>
            <a:ext cx="8229600" cy="3145134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pPr algn="ctr"/>
            <a:r>
              <a:rPr lang="en-US" sz="4000" dirty="0" smtClean="0"/>
              <a:t>Definition: The common people; the people; the masses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The term originated in ancient Greece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AutoShape 4" descr="Image result for democracy government"/>
          <p:cNvSpPr>
            <a:spLocks noChangeAspect="1" noChangeArrowheads="1"/>
          </p:cNvSpPr>
          <p:nvPr/>
        </p:nvSpPr>
        <p:spPr bwMode="auto">
          <a:xfrm>
            <a:off x="155574" y="-144463"/>
            <a:ext cx="1684499" cy="16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8376" y="6091130"/>
            <a:ext cx="23513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According to dictionary.com </a:t>
            </a:r>
            <a:endParaRPr lang="en-US" sz="1100" dirty="0"/>
          </a:p>
        </p:txBody>
      </p:sp>
      <p:pic>
        <p:nvPicPr>
          <p:cNvPr id="2050" name="Picture 2" descr="https://upload.wikimedia.org/wikipedia/commons/c/c6/Attica_06-13_Athens_50_View_from_Philopappos_-_Acropolis_Hi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828" y="3524788"/>
            <a:ext cx="4315435" cy="269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1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Who makes up the American Demos today?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>
          <a:xfrm>
            <a:off x="307976" y="756853"/>
            <a:ext cx="5611562" cy="546297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9144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sz="8800" dirty="0" smtClean="0">
                <a:solidFill>
                  <a:schemeClr val="tx2"/>
                </a:solidFill>
              </a:rPr>
              <a:t>Through time the American demos has changed:</a:t>
            </a:r>
          </a:p>
          <a:p>
            <a:pPr marL="662940" indent="-571500">
              <a:buFont typeface="Arial" panose="020B0604020202020204" pitchFamily="34" charset="0"/>
              <a:buChar char="•"/>
            </a:pPr>
            <a:r>
              <a:rPr lang="en-US" sz="8800" b="1" dirty="0" smtClean="0">
                <a:solidFill>
                  <a:schemeClr val="tx2"/>
                </a:solidFill>
              </a:rPr>
              <a:t>1787</a:t>
            </a:r>
            <a:r>
              <a:rPr lang="en-US" sz="8800" dirty="0" smtClean="0">
                <a:solidFill>
                  <a:schemeClr val="tx2"/>
                </a:solidFill>
              </a:rPr>
              <a:t> – Voting eligibility was left to the states and in most states only white men, 21+ who owned property could vote</a:t>
            </a:r>
          </a:p>
          <a:p>
            <a:pPr marL="662940" indent="-571500">
              <a:buFont typeface="Arial" panose="020B0604020202020204" pitchFamily="34" charset="0"/>
              <a:buChar char="•"/>
            </a:pPr>
            <a:r>
              <a:rPr lang="en-US" sz="8800" b="1" dirty="0" smtClean="0">
                <a:solidFill>
                  <a:schemeClr val="tx2"/>
                </a:solidFill>
              </a:rPr>
              <a:t>1870</a:t>
            </a:r>
            <a:r>
              <a:rPr lang="en-US" sz="8800" dirty="0" smtClean="0">
                <a:solidFill>
                  <a:schemeClr val="tx2"/>
                </a:solidFill>
              </a:rPr>
              <a:t> – 15</a:t>
            </a:r>
            <a:r>
              <a:rPr lang="en-US" sz="8800" baseline="30000" dirty="0" smtClean="0">
                <a:solidFill>
                  <a:schemeClr val="tx2"/>
                </a:solidFill>
              </a:rPr>
              <a:t>th</a:t>
            </a:r>
            <a:r>
              <a:rPr lang="en-US" sz="8800" dirty="0" smtClean="0">
                <a:solidFill>
                  <a:schemeClr val="tx2"/>
                </a:solidFill>
              </a:rPr>
              <a:t> Amendment: Prohibits citizens from being denied based on race, color or servitude, which grants African American men the right to vote</a:t>
            </a:r>
          </a:p>
          <a:p>
            <a:pPr marL="662940" indent="-571500">
              <a:buFont typeface="Arial" panose="020B0604020202020204" pitchFamily="34" charset="0"/>
              <a:buChar char="•"/>
            </a:pPr>
            <a:r>
              <a:rPr lang="en-US" sz="8800" b="1" dirty="0" smtClean="0">
                <a:solidFill>
                  <a:schemeClr val="tx2"/>
                </a:solidFill>
              </a:rPr>
              <a:t>1920</a:t>
            </a:r>
            <a:r>
              <a:rPr lang="en-US" sz="8800" dirty="0" smtClean="0">
                <a:solidFill>
                  <a:schemeClr val="tx2"/>
                </a:solidFill>
              </a:rPr>
              <a:t> – 19</a:t>
            </a:r>
            <a:r>
              <a:rPr lang="en-US" sz="8800" baseline="30000" dirty="0" smtClean="0">
                <a:solidFill>
                  <a:schemeClr val="tx2"/>
                </a:solidFill>
              </a:rPr>
              <a:t>th</a:t>
            </a:r>
            <a:r>
              <a:rPr lang="en-US" sz="8800" dirty="0" smtClean="0">
                <a:solidFill>
                  <a:schemeClr val="tx2"/>
                </a:solidFill>
              </a:rPr>
              <a:t> Amendment: Prohibits citizens from being denied based on their sex, which grants women the right to vote</a:t>
            </a:r>
          </a:p>
          <a:p>
            <a:pPr marL="662940" indent="-571500">
              <a:buFont typeface="Arial" panose="020B0604020202020204" pitchFamily="34" charset="0"/>
              <a:buChar char="•"/>
            </a:pPr>
            <a:r>
              <a:rPr lang="en-US" sz="8800" b="1" dirty="0" smtClean="0">
                <a:solidFill>
                  <a:schemeClr val="tx2"/>
                </a:solidFill>
              </a:rPr>
              <a:t>1924</a:t>
            </a:r>
            <a:r>
              <a:rPr lang="en-US" sz="8800" dirty="0" smtClean="0">
                <a:solidFill>
                  <a:schemeClr val="tx2"/>
                </a:solidFill>
              </a:rPr>
              <a:t> – Federal Indian Citizenship </a:t>
            </a:r>
            <a:r>
              <a:rPr lang="en-US" sz="8800" dirty="0" smtClean="0">
                <a:solidFill>
                  <a:schemeClr val="tx2"/>
                </a:solidFill>
              </a:rPr>
              <a:t>Act: </a:t>
            </a:r>
            <a:r>
              <a:rPr lang="en-US" sz="8800" dirty="0">
                <a:solidFill>
                  <a:schemeClr val="tx2"/>
                </a:solidFill>
              </a:rPr>
              <a:t>G</a:t>
            </a:r>
            <a:r>
              <a:rPr lang="en-US" sz="8800" dirty="0" smtClean="0">
                <a:solidFill>
                  <a:schemeClr val="tx2"/>
                </a:solidFill>
              </a:rPr>
              <a:t>rants </a:t>
            </a:r>
            <a:r>
              <a:rPr lang="en-US" sz="8800" dirty="0" smtClean="0">
                <a:solidFill>
                  <a:schemeClr val="tx2"/>
                </a:solidFill>
              </a:rPr>
              <a:t>Native Americans </a:t>
            </a:r>
            <a:r>
              <a:rPr lang="en-US" sz="8800" dirty="0" smtClean="0">
                <a:solidFill>
                  <a:schemeClr val="tx2"/>
                </a:solidFill>
              </a:rPr>
              <a:t>citizenship and thus the right to vote</a:t>
            </a:r>
            <a:endParaRPr lang="en-US" sz="8800" dirty="0" smtClean="0">
              <a:solidFill>
                <a:schemeClr val="tx2"/>
              </a:solidFill>
            </a:endParaRPr>
          </a:p>
          <a:p>
            <a:pPr marL="662940" indent="-571500">
              <a:buFont typeface="Arial" panose="020B0604020202020204" pitchFamily="34" charset="0"/>
              <a:buChar char="•"/>
            </a:pPr>
            <a:r>
              <a:rPr lang="en-US" sz="8800" b="1" dirty="0" smtClean="0">
                <a:solidFill>
                  <a:schemeClr val="tx2"/>
                </a:solidFill>
              </a:rPr>
              <a:t>1971</a:t>
            </a:r>
            <a:r>
              <a:rPr lang="en-US" sz="8800" dirty="0" smtClean="0">
                <a:solidFill>
                  <a:schemeClr val="tx2"/>
                </a:solidFill>
              </a:rPr>
              <a:t> – 26</a:t>
            </a:r>
            <a:r>
              <a:rPr lang="en-US" sz="8800" baseline="30000" dirty="0" smtClean="0">
                <a:solidFill>
                  <a:schemeClr val="tx2"/>
                </a:solidFill>
              </a:rPr>
              <a:t>th</a:t>
            </a:r>
            <a:r>
              <a:rPr lang="en-US" sz="8800" dirty="0" smtClean="0">
                <a:solidFill>
                  <a:schemeClr val="tx2"/>
                </a:solidFill>
              </a:rPr>
              <a:t> Amendment: </a:t>
            </a:r>
            <a:r>
              <a:rPr lang="en-US" sz="8800" dirty="0" smtClean="0">
                <a:solidFill>
                  <a:schemeClr val="tx2"/>
                </a:solidFill>
              </a:rPr>
              <a:t>Establishes </a:t>
            </a:r>
            <a:r>
              <a:rPr lang="en-US" sz="8800" dirty="0" smtClean="0">
                <a:solidFill>
                  <a:schemeClr val="tx2"/>
                </a:solidFill>
              </a:rPr>
              <a:t>18 as the legal voting </a:t>
            </a:r>
            <a:r>
              <a:rPr lang="en-US" sz="8800" dirty="0" smtClean="0">
                <a:solidFill>
                  <a:schemeClr val="tx2"/>
                </a:solidFill>
              </a:rPr>
              <a:t>age for all citizens</a:t>
            </a:r>
            <a:endParaRPr lang="en-US" sz="8800" dirty="0" smtClean="0">
              <a:solidFill>
                <a:schemeClr val="tx2"/>
              </a:solidFill>
            </a:endParaRPr>
          </a:p>
        </p:txBody>
      </p:sp>
      <p:sp>
        <p:nvSpPr>
          <p:cNvPr id="7" name="AutoShape 2" descr="Image result for 19th amend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613" y="3642342"/>
            <a:ext cx="3005325" cy="2344153"/>
          </a:xfrm>
          <a:prstGeom prst="rect">
            <a:avLst/>
          </a:prstGeom>
        </p:spPr>
      </p:pic>
      <p:pic>
        <p:nvPicPr>
          <p:cNvPr id="1030" name="Picture 6" descr="Image result for 15th amendment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13" y="952500"/>
            <a:ext cx="2947294" cy="220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do we Select the American President?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248400" y="6356350"/>
            <a:ext cx="2895600" cy="365125"/>
          </a:xfrm>
        </p:spPr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50300" y="6356350"/>
            <a:ext cx="393700" cy="365125"/>
          </a:xfrm>
        </p:spPr>
        <p:txBody>
          <a:bodyPr/>
          <a:lstStyle/>
          <a:p>
            <a:fld id="{73FF3476-E0DC-984C-B180-EFFAB7B60F2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8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65970" cy="677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U.S. Election System Explained</a:t>
            </a:r>
            <a:endParaRPr lang="en-US" dirty="0"/>
          </a:p>
        </p:txBody>
      </p:sp>
      <p:pic>
        <p:nvPicPr>
          <p:cNvPr id="6" name="Content Placeholder 5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8345" y="952500"/>
            <a:ext cx="8124825" cy="45243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60350" y="5692273"/>
            <a:ext cx="8229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91440" indent="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50000"/>
              <a:buFont typeface="Wingdings" charset="2"/>
              <a:buChar char="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hlinkClick r:id="rId4"/>
              </a:rPr>
              <a:t>Video from </a:t>
            </a:r>
            <a:r>
              <a:rPr lang="en-US" sz="2400" i="1" dirty="0" smtClean="0">
                <a:hlinkClick r:id="rId4"/>
              </a:rPr>
              <a:t>The Telegraph </a:t>
            </a:r>
            <a:r>
              <a:rPr lang="en-US" sz="2400" dirty="0" smtClean="0">
                <a:hlinkClick r:id="rId4"/>
              </a:rPr>
              <a:t>explaining the elections process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385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to the White House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7427618"/>
              </p:ext>
            </p:extLst>
          </p:nvPr>
        </p:nvGraphicFramePr>
        <p:xfrm>
          <a:off x="457200" y="-909518"/>
          <a:ext cx="8592712" cy="7051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14" descr="http://image.cleveland.com/home/cleve-media/width960/img/plain-dealer/photo/2015/11/23/rnc-logo-revise-2ca-0bb7962a053130e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47" y="1073300"/>
            <a:ext cx="1009040" cy="89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ww.explainpolitics.com/wp-content/uploads/2015/09/phl-dnc-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7934">
            <a:off x="2985188" y="2127622"/>
            <a:ext cx="1585960" cy="45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annett-cdn.com/-mm-/bf8d77505d2eb62627711744832ff939e22dcce7/c=0-287-508-795&amp;r=x151&amp;c=198x148/local/-/media/2015/12/11/IAGroup/DesMoines/635854579629212642-CaucusAppSplash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86" y="1976805"/>
            <a:ext cx="882446" cy="659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http://abcnews.go.com/images/Politics/abc_nightline_super_tuesday_showdown_ll_120306_wblo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62" y="1269627"/>
            <a:ext cx="1115294" cy="62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declaring candidacy for presiden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5" y="1050058"/>
            <a:ext cx="1175064" cy="6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2.cdn.turner.com/cnnnext/dam/assets/150430151601-sen-sanders-declares-presidential-candidacy-00013421-exlarge-16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14" y="1907557"/>
            <a:ext cx="1285986" cy="72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hosted.ap.org/specials/interactives/balance-of-power/map62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554" y="1515399"/>
            <a:ext cx="1574064" cy="106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election d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124" y="1515399"/>
            <a:ext cx="1615491" cy="107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outsidethebeltway.com/wp-content/uploads/2013/01/Obama-2012-Inauguration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148" y="1501651"/>
            <a:ext cx="1552852" cy="103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10" y="230966"/>
            <a:ext cx="6316579" cy="3846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Declaring Candidacy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400"/>
            <a:ext cx="8478253" cy="4957763"/>
          </a:xfrm>
        </p:spPr>
        <p:txBody>
          <a:bodyPr/>
          <a:lstStyle/>
          <a:p>
            <a:pPr marL="548640" lvl="0" indent="-457200">
              <a:buFont typeface="Arial" panose="020B0604020202020204" pitchFamily="34" charset="0"/>
              <a:buChar char="•"/>
            </a:pPr>
            <a:r>
              <a:rPr lang="en-US" dirty="0" smtClean="0"/>
              <a:t>Eligibility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Article </a:t>
            </a:r>
            <a:r>
              <a:rPr lang="en-US" dirty="0"/>
              <a:t>II, Section 1, Clause 5 in the Constitution establishes </a:t>
            </a:r>
            <a:r>
              <a:rPr lang="en-US" dirty="0" smtClean="0"/>
              <a:t>requirements </a:t>
            </a:r>
            <a:r>
              <a:rPr lang="en-US" dirty="0"/>
              <a:t>for President </a:t>
            </a:r>
          </a:p>
          <a:p>
            <a:pPr lvl="3"/>
            <a:r>
              <a:rPr lang="en-US" dirty="0"/>
              <a:t>Natural born citizen</a:t>
            </a:r>
          </a:p>
          <a:p>
            <a:pPr lvl="3"/>
            <a:r>
              <a:rPr lang="en-US" dirty="0"/>
              <a:t>At least 35 years old</a:t>
            </a:r>
          </a:p>
          <a:p>
            <a:pPr lvl="3"/>
            <a:r>
              <a:rPr lang="en-US" dirty="0"/>
              <a:t>Resident of the </a:t>
            </a:r>
            <a:r>
              <a:rPr lang="en-US" dirty="0" smtClean="0"/>
              <a:t>U.S. </a:t>
            </a:r>
            <a:r>
              <a:rPr lang="en-US" dirty="0"/>
              <a:t>for at least 14 </a:t>
            </a:r>
            <a:r>
              <a:rPr lang="en-US" dirty="0" smtClean="0"/>
              <a:t>years</a:t>
            </a:r>
          </a:p>
          <a:p>
            <a:pPr marL="548640" lvl="1" indent="-457200">
              <a:buFont typeface="Arial" panose="020B0604020202020204" pitchFamily="34" charset="0"/>
              <a:buChar char="•"/>
            </a:pPr>
            <a:r>
              <a:rPr lang="en-US" dirty="0"/>
              <a:t>File paperwork with FEC (Federal Election Commission). Must file paperwork when $5,000 in donations is received or expenses worth $5,000. </a:t>
            </a:r>
            <a:endParaRPr lang="en-US" dirty="0" smtClean="0"/>
          </a:p>
          <a:p>
            <a:pPr marL="548640" indent="-457200">
              <a:buFont typeface="Arial" panose="020B0604020202020204" pitchFamily="34" charset="0"/>
              <a:buChar char="•"/>
            </a:pPr>
            <a:r>
              <a:rPr lang="en-US" dirty="0" smtClean="0"/>
              <a:t>Hold Press Conference </a:t>
            </a:r>
          </a:p>
          <a:p>
            <a:pPr marL="54864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www.envisionexperience.com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F3476-E0DC-984C-B180-EFFAB7B60F2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100" name="Picture 4" descr="http://factfile.org/wp-content/uploads/2015/04/Article-1-of-the-Constitution-Fac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752" y="146249"/>
            <a:ext cx="2253048" cy="149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6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mple Theme">
  <a:themeElements>
    <a:clrScheme name="Custom 1">
      <a:dk1>
        <a:srgbClr val="58595B"/>
      </a:dk1>
      <a:lt1>
        <a:sysClr val="window" lastClr="FFFFFF"/>
      </a:lt1>
      <a:dk2>
        <a:srgbClr val="1F497D"/>
      </a:dk2>
      <a:lt2>
        <a:srgbClr val="FFFFFF"/>
      </a:lt2>
      <a:accent1>
        <a:srgbClr val="F6B5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24D5C60F90B14280FF50065FB6E19D" ma:contentTypeVersion="1" ma:contentTypeDescription="Create a new document." ma:contentTypeScope="" ma:versionID="eac6d967835245de76128096971d7cb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D0D9E23-0ABE-4598-828C-AD815AC28A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C6247DD-0075-475F-BCF0-DDAB313343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E7500F-C991-41B7-9079-63E2EAD56246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752</Words>
  <Application>Microsoft Office PowerPoint</Application>
  <PresentationFormat>On-screen Show (4:3)</PresentationFormat>
  <Paragraphs>121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Sample Theme</vt:lpstr>
      <vt:lpstr>Chase the race 2016 Lesson plan: Picking POTUS</vt:lpstr>
      <vt:lpstr>What iS Democracy? Who are the Demos?</vt:lpstr>
      <vt:lpstr>Democracy</vt:lpstr>
      <vt:lpstr>DEMOS</vt:lpstr>
      <vt:lpstr>Who makes up the American Demos today?</vt:lpstr>
      <vt:lpstr>How do we Select the American President?</vt:lpstr>
      <vt:lpstr>The U.S. Election System Explained</vt:lpstr>
      <vt:lpstr>The road to the White House</vt:lpstr>
      <vt:lpstr>Declaring Candidacy</vt:lpstr>
      <vt:lpstr>From Declaring to the Primaries</vt:lpstr>
      <vt:lpstr>Primary or Caucus</vt:lpstr>
      <vt:lpstr>National Conventions</vt:lpstr>
      <vt:lpstr>Election Day</vt:lpstr>
      <vt:lpstr>Electoral College</vt:lpstr>
      <vt:lpstr>Inauguration</vt:lpstr>
      <vt:lpstr>Is the American presidential selection PROCESS democratic?  </vt:lpstr>
    </vt:vector>
  </TitlesOfParts>
  <Company>Fly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Fly Admin</dc:creator>
  <cp:lastModifiedBy>Aja O'Connor</cp:lastModifiedBy>
  <cp:revision>132</cp:revision>
  <cp:lastPrinted>2015-02-18T12:58:25Z</cp:lastPrinted>
  <dcterms:created xsi:type="dcterms:W3CDTF">2013-07-30T19:40:21Z</dcterms:created>
  <dcterms:modified xsi:type="dcterms:W3CDTF">2016-03-03T14:28:20Z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0x0101003824D5C60F90B14280FF50065FB6E19D</vt:lpwstr>
  </property>
  <property fmtid="{D5CDD505-2E9C-101B-9397-08002B2CF9AE}" pid="3" name="Order">
    <vt:r8>1183700</vt:r8>
  </property>
  <property fmtid="{D5CDD505-2E9C-101B-9397-08002B2CF9AE}" pid="4" name="xd_ProgID">
    <vt:lpwstr/>
  </property>
  <property fmtid="{D5CDD505-2E9C-101B-9397-08002B2CF9AE}" pid="5" name="TemplateUrl">
    <vt:lpwstr/>
  </property>
</Properties>
</file>